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648" r:id="rId3"/>
    <p:sldMasterId id="2147483649" r:id="rId4"/>
    <p:sldMasterId id="2147483709" r:id="rId5"/>
    <p:sldMasterId id="2147483697" r:id="rId6"/>
    <p:sldMasterId id="2147483684" r:id="rId7"/>
    <p:sldMasterId id="2147483672" r:id="rId8"/>
  </p:sldMasterIdLst>
  <p:notesMasterIdLst>
    <p:notesMasterId r:id="rId33"/>
  </p:notesMasterIdLst>
  <p:sldIdLst>
    <p:sldId id="256" r:id="rId9"/>
    <p:sldId id="257" r:id="rId10"/>
    <p:sldId id="345" r:id="rId11"/>
    <p:sldId id="260" r:id="rId12"/>
    <p:sldId id="369" r:id="rId13"/>
    <p:sldId id="362" r:id="rId14"/>
    <p:sldId id="349" r:id="rId15"/>
    <p:sldId id="350" r:id="rId16"/>
    <p:sldId id="363" r:id="rId17"/>
    <p:sldId id="347" r:id="rId18"/>
    <p:sldId id="353" r:id="rId19"/>
    <p:sldId id="354" r:id="rId20"/>
    <p:sldId id="364" r:id="rId21"/>
    <p:sldId id="348" r:id="rId22"/>
    <p:sldId id="357" r:id="rId23"/>
    <p:sldId id="365" r:id="rId24"/>
    <p:sldId id="367" r:id="rId25"/>
    <p:sldId id="358" r:id="rId26"/>
    <p:sldId id="366" r:id="rId27"/>
    <p:sldId id="360" r:id="rId28"/>
    <p:sldId id="368" r:id="rId29"/>
    <p:sldId id="361" r:id="rId30"/>
    <p:sldId id="370" r:id="rId31"/>
    <p:sldId id="359" r:id="rId32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5050"/>
    <a:srgbClr val="0070C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98E47A-C8D3-4F1D-B709-4B1FBB5137EE}" v="163" dt="2021-12-08T04:30:02.9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9" autoAdjust="0"/>
    <p:restoredTop sz="94660"/>
  </p:normalViewPr>
  <p:slideViewPr>
    <p:cSldViewPr>
      <p:cViewPr varScale="1">
        <p:scale>
          <a:sx n="74" d="100"/>
          <a:sy n="74" d="100"/>
        </p:scale>
        <p:origin x="682" y="6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microsoft.com/office/2015/10/relationships/revisionInfo" Target="revisionInfo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6.xml"/><Relationship Id="rId3" Type="http://schemas.openxmlformats.org/officeDocument/2006/relationships/slideMaster" Target="slideMasters/slide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ago Arantes" userId="d5bbd68d405a66fe" providerId="LiveId" clId="{AF98E47A-C8D3-4F1D-B709-4B1FBB5137EE}"/>
    <pc:docChg chg="undo custSel addSld delSld modSld sldOrd addMainMaster modMainMaster">
      <pc:chgData name="Thiago Arantes" userId="d5bbd68d405a66fe" providerId="LiveId" clId="{AF98E47A-C8D3-4F1D-B709-4B1FBB5137EE}" dt="2021-12-08T04:42:56.824" v="5992" actId="27636"/>
      <pc:docMkLst>
        <pc:docMk/>
      </pc:docMkLst>
      <pc:sldChg chg="modSp mod">
        <pc:chgData name="Thiago Arantes" userId="d5bbd68d405a66fe" providerId="LiveId" clId="{AF98E47A-C8D3-4F1D-B709-4B1FBB5137EE}" dt="2021-12-08T04:19:49.488" v="5294" actId="20577"/>
        <pc:sldMkLst>
          <pc:docMk/>
          <pc:sldMk cId="0" sldId="257"/>
        </pc:sldMkLst>
        <pc:spChg chg="mod">
          <ac:chgData name="Thiago Arantes" userId="d5bbd68d405a66fe" providerId="LiveId" clId="{AF98E47A-C8D3-4F1D-B709-4B1FBB5137EE}" dt="2021-12-08T04:19:49.488" v="5294" actId="20577"/>
          <ac:spMkLst>
            <pc:docMk/>
            <pc:sldMk cId="0" sldId="257"/>
            <ac:spMk id="5121" creationId="{022CE9E5-3C7F-4B19-8CCE-18042F16A41A}"/>
          </ac:spMkLst>
        </pc:spChg>
      </pc:sldChg>
      <pc:sldChg chg="addSp delSp modSp mod">
        <pc:chgData name="Thiago Arantes" userId="d5bbd68d405a66fe" providerId="LiveId" clId="{AF98E47A-C8D3-4F1D-B709-4B1FBB5137EE}" dt="2021-12-08T04:06:44.926" v="4478" actId="1076"/>
        <pc:sldMkLst>
          <pc:docMk/>
          <pc:sldMk cId="0" sldId="260"/>
        </pc:sldMkLst>
        <pc:spChg chg="add del">
          <ac:chgData name="Thiago Arantes" userId="d5bbd68d405a66fe" providerId="LiveId" clId="{AF98E47A-C8D3-4F1D-B709-4B1FBB5137EE}" dt="2021-12-02T12:53:37.891" v="3512"/>
          <ac:spMkLst>
            <pc:docMk/>
            <pc:sldMk cId="0" sldId="260"/>
            <ac:spMk id="2" creationId="{467ACE21-AB27-4C47-AD4F-AD22E170CA5B}"/>
          </ac:spMkLst>
        </pc:spChg>
        <pc:spChg chg="add del">
          <ac:chgData name="Thiago Arantes" userId="d5bbd68d405a66fe" providerId="LiveId" clId="{AF98E47A-C8D3-4F1D-B709-4B1FBB5137EE}" dt="2021-12-02T12:53:37.891" v="3512"/>
          <ac:spMkLst>
            <pc:docMk/>
            <pc:sldMk cId="0" sldId="260"/>
            <ac:spMk id="4" creationId="{967012C8-620E-4BCF-A738-13241E7D4300}"/>
          </ac:spMkLst>
        </pc:spChg>
        <pc:spChg chg="add del">
          <ac:chgData name="Thiago Arantes" userId="d5bbd68d405a66fe" providerId="LiveId" clId="{AF98E47A-C8D3-4F1D-B709-4B1FBB5137EE}" dt="2021-12-02T12:53:37.891" v="3512"/>
          <ac:spMkLst>
            <pc:docMk/>
            <pc:sldMk cId="0" sldId="260"/>
            <ac:spMk id="6" creationId="{06BD5E89-473A-4A78-ABB6-10ABC2A5DF7B}"/>
          </ac:spMkLst>
        </pc:spChg>
        <pc:spChg chg="add del">
          <ac:chgData name="Thiago Arantes" userId="d5bbd68d405a66fe" providerId="LiveId" clId="{AF98E47A-C8D3-4F1D-B709-4B1FBB5137EE}" dt="2021-12-02T12:53:37.891" v="3512"/>
          <ac:spMkLst>
            <pc:docMk/>
            <pc:sldMk cId="0" sldId="260"/>
            <ac:spMk id="7" creationId="{4D5FC773-7CA6-4C4D-B38E-0A1E123B9F8A}"/>
          </ac:spMkLst>
        </pc:spChg>
        <pc:spChg chg="add del">
          <ac:chgData name="Thiago Arantes" userId="d5bbd68d405a66fe" providerId="LiveId" clId="{AF98E47A-C8D3-4F1D-B709-4B1FBB5137EE}" dt="2021-12-02T12:53:37.891" v="3512"/>
          <ac:spMkLst>
            <pc:docMk/>
            <pc:sldMk cId="0" sldId="260"/>
            <ac:spMk id="8" creationId="{DC209634-1402-4CE0-B04C-173B8C592AC1}"/>
          </ac:spMkLst>
        </pc:spChg>
        <pc:spChg chg="add del">
          <ac:chgData name="Thiago Arantes" userId="d5bbd68d405a66fe" providerId="LiveId" clId="{AF98E47A-C8D3-4F1D-B709-4B1FBB5137EE}" dt="2021-12-02T12:53:37.891" v="3512"/>
          <ac:spMkLst>
            <pc:docMk/>
            <pc:sldMk cId="0" sldId="260"/>
            <ac:spMk id="9" creationId="{7D03E2DE-9568-435A-80E2-4E7191EE9032}"/>
          </ac:spMkLst>
        </pc:spChg>
        <pc:spChg chg="add del">
          <ac:chgData name="Thiago Arantes" userId="d5bbd68d405a66fe" providerId="LiveId" clId="{AF98E47A-C8D3-4F1D-B709-4B1FBB5137EE}" dt="2021-12-02T12:53:37.891" v="3512"/>
          <ac:spMkLst>
            <pc:docMk/>
            <pc:sldMk cId="0" sldId="260"/>
            <ac:spMk id="10" creationId="{DC98C138-8784-4F24-8632-94C7B638E948}"/>
          </ac:spMkLst>
        </pc:spChg>
        <pc:spChg chg="add del">
          <ac:chgData name="Thiago Arantes" userId="d5bbd68d405a66fe" providerId="LiveId" clId="{AF98E47A-C8D3-4F1D-B709-4B1FBB5137EE}" dt="2021-12-02T12:53:57.566" v="3514"/>
          <ac:spMkLst>
            <pc:docMk/>
            <pc:sldMk cId="0" sldId="260"/>
            <ac:spMk id="11" creationId="{4F2765E7-CF00-4644-B137-64F076DFC9CD}"/>
          </ac:spMkLst>
        </pc:spChg>
        <pc:spChg chg="add del">
          <ac:chgData name="Thiago Arantes" userId="d5bbd68d405a66fe" providerId="LiveId" clId="{AF98E47A-C8D3-4F1D-B709-4B1FBB5137EE}" dt="2021-12-02T12:53:57.566" v="3514"/>
          <ac:spMkLst>
            <pc:docMk/>
            <pc:sldMk cId="0" sldId="260"/>
            <ac:spMk id="13" creationId="{CD9B60D2-2E6E-4918-A36D-56617CE070EB}"/>
          </ac:spMkLst>
        </pc:spChg>
        <pc:spChg chg="add del">
          <ac:chgData name="Thiago Arantes" userId="d5bbd68d405a66fe" providerId="LiveId" clId="{AF98E47A-C8D3-4F1D-B709-4B1FBB5137EE}" dt="2021-12-02T12:53:57.566" v="3514"/>
          <ac:spMkLst>
            <pc:docMk/>
            <pc:sldMk cId="0" sldId="260"/>
            <ac:spMk id="15" creationId="{06F7C366-C377-4533-B8A2-18C158E2E5CE}"/>
          </ac:spMkLst>
        </pc:spChg>
        <pc:spChg chg="add del">
          <ac:chgData name="Thiago Arantes" userId="d5bbd68d405a66fe" providerId="LiveId" clId="{AF98E47A-C8D3-4F1D-B709-4B1FBB5137EE}" dt="2021-12-02T12:53:57.566" v="3514"/>
          <ac:spMkLst>
            <pc:docMk/>
            <pc:sldMk cId="0" sldId="260"/>
            <ac:spMk id="16" creationId="{5659F4A6-F575-4F4B-9350-32C15CFD94FB}"/>
          </ac:spMkLst>
        </pc:spChg>
        <pc:spChg chg="add del">
          <ac:chgData name="Thiago Arantes" userId="d5bbd68d405a66fe" providerId="LiveId" clId="{AF98E47A-C8D3-4F1D-B709-4B1FBB5137EE}" dt="2021-12-02T12:53:57.566" v="3514"/>
          <ac:spMkLst>
            <pc:docMk/>
            <pc:sldMk cId="0" sldId="260"/>
            <ac:spMk id="17" creationId="{0610ED92-11E4-46AD-AE23-1F87FD24C05B}"/>
          </ac:spMkLst>
        </pc:spChg>
        <pc:spChg chg="add del">
          <ac:chgData name="Thiago Arantes" userId="d5bbd68d405a66fe" providerId="LiveId" clId="{AF98E47A-C8D3-4F1D-B709-4B1FBB5137EE}" dt="2021-12-02T12:53:57.566" v="3514"/>
          <ac:spMkLst>
            <pc:docMk/>
            <pc:sldMk cId="0" sldId="260"/>
            <ac:spMk id="18" creationId="{62CDE870-F65E-40BC-998B-B26550197121}"/>
          </ac:spMkLst>
        </pc:spChg>
        <pc:spChg chg="add del">
          <ac:chgData name="Thiago Arantes" userId="d5bbd68d405a66fe" providerId="LiveId" clId="{AF98E47A-C8D3-4F1D-B709-4B1FBB5137EE}" dt="2021-12-02T12:53:57.566" v="3514"/>
          <ac:spMkLst>
            <pc:docMk/>
            <pc:sldMk cId="0" sldId="260"/>
            <ac:spMk id="19" creationId="{1550F2A9-00B5-4E5F-B637-8C7E33EC5C61}"/>
          </ac:spMkLst>
        </pc:spChg>
        <pc:spChg chg="add mod">
          <ac:chgData name="Thiago Arantes" userId="d5bbd68d405a66fe" providerId="LiveId" clId="{AF98E47A-C8D3-4F1D-B709-4B1FBB5137EE}" dt="2021-12-08T04:06:19.986" v="4473" actId="14100"/>
          <ac:spMkLst>
            <pc:docMk/>
            <pc:sldMk cId="0" sldId="260"/>
            <ac:spMk id="23" creationId="{6C8A361F-AD62-49BC-923C-15FB8806B143}"/>
          </ac:spMkLst>
        </pc:spChg>
        <pc:spChg chg="add mod">
          <ac:chgData name="Thiago Arantes" userId="d5bbd68d405a66fe" providerId="LiveId" clId="{AF98E47A-C8D3-4F1D-B709-4B1FBB5137EE}" dt="2021-12-08T04:06:42.859" v="4477" actId="1076"/>
          <ac:spMkLst>
            <pc:docMk/>
            <pc:sldMk cId="0" sldId="260"/>
            <ac:spMk id="24" creationId="{D85EFE9D-216F-43A1-AD20-ECDA9D5C223E}"/>
          </ac:spMkLst>
        </pc:spChg>
        <pc:spChg chg="mod">
          <ac:chgData name="Thiago Arantes" userId="d5bbd68d405a66fe" providerId="LiveId" clId="{AF98E47A-C8D3-4F1D-B709-4B1FBB5137EE}" dt="2021-12-08T03:58:59.788" v="4443" actId="1076"/>
          <ac:spMkLst>
            <pc:docMk/>
            <pc:sldMk cId="0" sldId="260"/>
            <ac:spMk id="8193" creationId="{6DB8D297-05E3-4982-BD6D-0872A0588BFC}"/>
          </ac:spMkLst>
        </pc:spChg>
        <pc:picChg chg="add del mod ord">
          <ac:chgData name="Thiago Arantes" userId="d5bbd68d405a66fe" providerId="LiveId" clId="{AF98E47A-C8D3-4F1D-B709-4B1FBB5137EE}" dt="2021-12-08T03:59:08.970" v="4444" actId="478"/>
          <ac:picMkLst>
            <pc:docMk/>
            <pc:sldMk cId="0" sldId="260"/>
            <ac:picMk id="3" creationId="{3B456CA4-E4EC-43C1-93AF-FAF9AFDD31E7}"/>
          </ac:picMkLst>
        </pc:picChg>
        <pc:picChg chg="add del">
          <ac:chgData name="Thiago Arantes" userId="d5bbd68d405a66fe" providerId="LiveId" clId="{AF98E47A-C8D3-4F1D-B709-4B1FBB5137EE}" dt="2021-12-02T12:53:37.891" v="3512"/>
          <ac:picMkLst>
            <pc:docMk/>
            <pc:sldMk cId="0" sldId="260"/>
            <ac:picMk id="3" creationId="{5C935E22-11B6-4A84-8302-2662C35F0542}"/>
          </ac:picMkLst>
        </pc:picChg>
        <pc:picChg chg="add del">
          <ac:chgData name="Thiago Arantes" userId="d5bbd68d405a66fe" providerId="LiveId" clId="{AF98E47A-C8D3-4F1D-B709-4B1FBB5137EE}" dt="2021-12-02T12:53:37.891" v="3512"/>
          <ac:picMkLst>
            <pc:docMk/>
            <pc:sldMk cId="0" sldId="260"/>
            <ac:picMk id="5" creationId="{0E8B3782-BE2F-4AED-A0FA-15B78193A035}"/>
          </ac:picMkLst>
        </pc:picChg>
        <pc:picChg chg="add del mod">
          <ac:chgData name="Thiago Arantes" userId="d5bbd68d405a66fe" providerId="LiveId" clId="{AF98E47A-C8D3-4F1D-B709-4B1FBB5137EE}" dt="2021-12-08T04:02:09.500" v="4455" actId="478"/>
          <ac:picMkLst>
            <pc:docMk/>
            <pc:sldMk cId="0" sldId="260"/>
            <ac:picMk id="5" creationId="{D88D3BC8-CE7B-4518-ABA6-D0078C3A7722}"/>
          </ac:picMkLst>
        </pc:picChg>
        <pc:picChg chg="add mod">
          <ac:chgData name="Thiago Arantes" userId="d5bbd68d405a66fe" providerId="LiveId" clId="{AF98E47A-C8D3-4F1D-B709-4B1FBB5137EE}" dt="2021-12-08T04:06:01.745" v="4470" actId="14100"/>
          <ac:picMkLst>
            <pc:docMk/>
            <pc:sldMk cId="0" sldId="260"/>
            <ac:picMk id="7" creationId="{31BDEC20-18D8-4286-9481-3B7EAFBA87CE}"/>
          </ac:picMkLst>
        </pc:picChg>
        <pc:picChg chg="add del">
          <ac:chgData name="Thiago Arantes" userId="d5bbd68d405a66fe" providerId="LiveId" clId="{AF98E47A-C8D3-4F1D-B709-4B1FBB5137EE}" dt="2021-12-02T12:53:57.566" v="3514"/>
          <ac:picMkLst>
            <pc:docMk/>
            <pc:sldMk cId="0" sldId="260"/>
            <ac:picMk id="12" creationId="{5C935E22-11B6-4A84-8302-2662C35F0542}"/>
          </ac:picMkLst>
        </pc:picChg>
        <pc:picChg chg="add del">
          <ac:chgData name="Thiago Arantes" userId="d5bbd68d405a66fe" providerId="LiveId" clId="{AF98E47A-C8D3-4F1D-B709-4B1FBB5137EE}" dt="2021-12-02T12:53:57.566" v="3514"/>
          <ac:picMkLst>
            <pc:docMk/>
            <pc:sldMk cId="0" sldId="260"/>
            <ac:picMk id="14" creationId="{0E8B3782-BE2F-4AED-A0FA-15B78193A035}"/>
          </ac:picMkLst>
        </pc:picChg>
        <pc:picChg chg="add del mod">
          <ac:chgData name="Thiago Arantes" userId="d5bbd68d405a66fe" providerId="LiveId" clId="{AF98E47A-C8D3-4F1D-B709-4B1FBB5137EE}" dt="2021-12-08T03:57:56.390" v="4435" actId="478"/>
          <ac:picMkLst>
            <pc:docMk/>
            <pc:sldMk cId="0" sldId="260"/>
            <ac:picMk id="21" creationId="{5C935E22-11B6-4A84-8302-2662C35F0542}"/>
          </ac:picMkLst>
        </pc:picChg>
        <pc:picChg chg="add mod">
          <ac:chgData name="Thiago Arantes" userId="d5bbd68d405a66fe" providerId="LiveId" clId="{AF98E47A-C8D3-4F1D-B709-4B1FBB5137EE}" dt="2021-12-08T04:06:44.926" v="4478" actId="1076"/>
          <ac:picMkLst>
            <pc:docMk/>
            <pc:sldMk cId="0" sldId="260"/>
            <ac:picMk id="22" creationId="{0E8B3782-BE2F-4AED-A0FA-15B78193A035}"/>
          </ac:picMkLst>
        </pc:picChg>
      </pc:sldChg>
      <pc:sldChg chg="modSp mod">
        <pc:chgData name="Thiago Arantes" userId="d5bbd68d405a66fe" providerId="LiveId" clId="{AF98E47A-C8D3-4F1D-B709-4B1FBB5137EE}" dt="2021-12-06T16:18:33.002" v="3532" actId="20577"/>
        <pc:sldMkLst>
          <pc:docMk/>
          <pc:sldMk cId="123758219" sldId="345"/>
        </pc:sldMkLst>
        <pc:spChg chg="mod">
          <ac:chgData name="Thiago Arantes" userId="d5bbd68d405a66fe" providerId="LiveId" clId="{AF98E47A-C8D3-4F1D-B709-4B1FBB5137EE}" dt="2021-12-06T16:18:33.002" v="3532" actId="20577"/>
          <ac:spMkLst>
            <pc:docMk/>
            <pc:sldMk cId="123758219" sldId="345"/>
            <ac:spMk id="5121" creationId="{022CE9E5-3C7F-4B19-8CCE-18042F16A41A}"/>
          </ac:spMkLst>
        </pc:spChg>
      </pc:sldChg>
      <pc:sldChg chg="modSp del mod">
        <pc:chgData name="Thiago Arantes" userId="d5bbd68d405a66fe" providerId="LiveId" clId="{AF98E47A-C8D3-4F1D-B709-4B1FBB5137EE}" dt="2021-12-02T11:39:23.049" v="1362" actId="2696"/>
        <pc:sldMkLst>
          <pc:docMk/>
          <pc:sldMk cId="3653727619" sldId="346"/>
        </pc:sldMkLst>
        <pc:spChg chg="mod">
          <ac:chgData name="Thiago Arantes" userId="d5bbd68d405a66fe" providerId="LiveId" clId="{AF98E47A-C8D3-4F1D-B709-4B1FBB5137EE}" dt="2021-12-02T10:57:39.481" v="1109" actId="20577"/>
          <ac:spMkLst>
            <pc:docMk/>
            <pc:sldMk cId="3653727619" sldId="346"/>
            <ac:spMk id="8193" creationId="{6DB8D297-05E3-4982-BD6D-0872A0588BFC}"/>
          </ac:spMkLst>
        </pc:spChg>
      </pc:sldChg>
      <pc:sldChg chg="modSp mod ord">
        <pc:chgData name="Thiago Arantes" userId="d5bbd68d405a66fe" providerId="LiveId" clId="{AF98E47A-C8D3-4F1D-B709-4B1FBB5137EE}" dt="2021-12-08T04:18:26.282" v="5277"/>
        <pc:sldMkLst>
          <pc:docMk/>
          <pc:sldMk cId="2822066220" sldId="347"/>
        </pc:sldMkLst>
        <pc:spChg chg="mod">
          <ac:chgData name="Thiago Arantes" userId="d5bbd68d405a66fe" providerId="LiveId" clId="{AF98E47A-C8D3-4F1D-B709-4B1FBB5137EE}" dt="2021-12-08T03:01:41.967" v="3809" actId="207"/>
          <ac:spMkLst>
            <pc:docMk/>
            <pc:sldMk cId="2822066220" sldId="347"/>
            <ac:spMk id="8193" creationId="{6DB8D297-05E3-4982-BD6D-0872A0588BFC}"/>
          </ac:spMkLst>
        </pc:spChg>
      </pc:sldChg>
      <pc:sldChg chg="modSp mod">
        <pc:chgData name="Thiago Arantes" userId="d5bbd68d405a66fe" providerId="LiveId" clId="{AF98E47A-C8D3-4F1D-B709-4B1FBB5137EE}" dt="2021-12-08T03:04:14.178" v="3838" actId="207"/>
        <pc:sldMkLst>
          <pc:docMk/>
          <pc:sldMk cId="741272674" sldId="348"/>
        </pc:sldMkLst>
        <pc:spChg chg="mod">
          <ac:chgData name="Thiago Arantes" userId="d5bbd68d405a66fe" providerId="LiveId" clId="{AF98E47A-C8D3-4F1D-B709-4B1FBB5137EE}" dt="2021-12-08T03:04:14.178" v="3838" actId="207"/>
          <ac:spMkLst>
            <pc:docMk/>
            <pc:sldMk cId="741272674" sldId="348"/>
            <ac:spMk id="8193" creationId="{6DB8D297-05E3-4982-BD6D-0872A0588BFC}"/>
          </ac:spMkLst>
        </pc:spChg>
      </pc:sldChg>
      <pc:sldChg chg="addSp delSp modSp mod ord">
        <pc:chgData name="Thiago Arantes" userId="d5bbd68d405a66fe" providerId="LiveId" clId="{AF98E47A-C8D3-4F1D-B709-4B1FBB5137EE}" dt="2021-12-06T16:35:12.909" v="3559" actId="1076"/>
        <pc:sldMkLst>
          <pc:docMk/>
          <pc:sldMk cId="2315424211" sldId="349"/>
        </pc:sldMkLst>
        <pc:picChg chg="del mod">
          <ac:chgData name="Thiago Arantes" userId="d5bbd68d405a66fe" providerId="LiveId" clId="{AF98E47A-C8D3-4F1D-B709-4B1FBB5137EE}" dt="2021-12-06T16:18:49.027" v="3543" actId="478"/>
          <ac:picMkLst>
            <pc:docMk/>
            <pc:sldMk cId="2315424211" sldId="349"/>
            <ac:picMk id="3" creationId="{38BA0346-F83F-4611-AC33-7DBF5906C620}"/>
          </ac:picMkLst>
        </pc:picChg>
        <pc:picChg chg="add del mod">
          <ac:chgData name="Thiago Arantes" userId="d5bbd68d405a66fe" providerId="LiveId" clId="{AF98E47A-C8D3-4F1D-B709-4B1FBB5137EE}" dt="2021-12-06T16:33:06.177" v="3549" actId="478"/>
          <ac:picMkLst>
            <pc:docMk/>
            <pc:sldMk cId="2315424211" sldId="349"/>
            <ac:picMk id="4" creationId="{7F60E1EE-AAD0-406C-BE70-CC15E617BDD3}"/>
          </ac:picMkLst>
        </pc:picChg>
        <pc:picChg chg="add mod">
          <ac:chgData name="Thiago Arantes" userId="d5bbd68d405a66fe" providerId="LiveId" clId="{AF98E47A-C8D3-4F1D-B709-4B1FBB5137EE}" dt="2021-12-06T16:35:12.909" v="3559" actId="1076"/>
          <ac:picMkLst>
            <pc:docMk/>
            <pc:sldMk cId="2315424211" sldId="349"/>
            <ac:picMk id="6" creationId="{C6A6ADA0-F13A-4F8F-8765-9D982C13437E}"/>
          </ac:picMkLst>
        </pc:picChg>
      </pc:sldChg>
      <pc:sldChg chg="addSp delSp modSp mod ord">
        <pc:chgData name="Thiago Arantes" userId="d5bbd68d405a66fe" providerId="LiveId" clId="{AF98E47A-C8D3-4F1D-B709-4B1FBB5137EE}" dt="2021-12-06T16:34:50.733" v="3557" actId="1076"/>
        <pc:sldMkLst>
          <pc:docMk/>
          <pc:sldMk cId="87738119" sldId="350"/>
        </pc:sldMkLst>
        <pc:picChg chg="add mod">
          <ac:chgData name="Thiago Arantes" userId="d5bbd68d405a66fe" providerId="LiveId" clId="{AF98E47A-C8D3-4F1D-B709-4B1FBB5137EE}" dt="2021-12-06T16:34:50.733" v="3557" actId="1076"/>
          <ac:picMkLst>
            <pc:docMk/>
            <pc:sldMk cId="87738119" sldId="350"/>
            <ac:picMk id="3" creationId="{7698862C-D7F2-4F79-BB43-E9EA8DB1FAF2}"/>
          </ac:picMkLst>
        </pc:picChg>
        <pc:picChg chg="del">
          <ac:chgData name="Thiago Arantes" userId="d5bbd68d405a66fe" providerId="LiveId" clId="{AF98E47A-C8D3-4F1D-B709-4B1FBB5137EE}" dt="2021-12-06T16:19:46.526" v="3548" actId="478"/>
          <ac:picMkLst>
            <pc:docMk/>
            <pc:sldMk cId="87738119" sldId="350"/>
            <ac:picMk id="4" creationId="{61EE53D4-5D8A-4BB9-95C9-15020DD5864D}"/>
          </ac:picMkLst>
        </pc:picChg>
      </pc:sldChg>
      <pc:sldChg chg="del">
        <pc:chgData name="Thiago Arantes" userId="d5bbd68d405a66fe" providerId="LiveId" clId="{AF98E47A-C8D3-4F1D-B709-4B1FBB5137EE}" dt="2021-12-02T12:12:37.636" v="1403" actId="47"/>
        <pc:sldMkLst>
          <pc:docMk/>
          <pc:sldMk cId="678794143" sldId="351"/>
        </pc:sldMkLst>
      </pc:sldChg>
      <pc:sldChg chg="del">
        <pc:chgData name="Thiago Arantes" userId="d5bbd68d405a66fe" providerId="LiveId" clId="{AF98E47A-C8D3-4F1D-B709-4B1FBB5137EE}" dt="2021-12-02T12:12:38.845" v="1404" actId="47"/>
        <pc:sldMkLst>
          <pc:docMk/>
          <pc:sldMk cId="2150452221" sldId="352"/>
        </pc:sldMkLst>
      </pc:sldChg>
      <pc:sldChg chg="addSp delSp modSp mod ord modAnim">
        <pc:chgData name="Thiago Arantes" userId="d5bbd68d405a66fe" providerId="LiveId" clId="{AF98E47A-C8D3-4F1D-B709-4B1FBB5137EE}" dt="2021-12-06T16:44:08.461" v="3600" actId="1076"/>
        <pc:sldMkLst>
          <pc:docMk/>
          <pc:sldMk cId="487550189" sldId="353"/>
        </pc:sldMkLst>
        <pc:spChg chg="add mod">
          <ac:chgData name="Thiago Arantes" userId="d5bbd68d405a66fe" providerId="LiveId" clId="{AF98E47A-C8D3-4F1D-B709-4B1FBB5137EE}" dt="2021-12-06T16:44:08.461" v="3600" actId="1076"/>
          <ac:spMkLst>
            <pc:docMk/>
            <pc:sldMk cId="487550189" sldId="353"/>
            <ac:spMk id="6" creationId="{38BE667D-C08D-4C56-A4D6-BD1418AD182F}"/>
          </ac:spMkLst>
        </pc:spChg>
        <pc:picChg chg="add mod">
          <ac:chgData name="Thiago Arantes" userId="d5bbd68d405a66fe" providerId="LiveId" clId="{AF98E47A-C8D3-4F1D-B709-4B1FBB5137EE}" dt="2021-12-06T16:36:52.341" v="3569" actId="14100"/>
          <ac:picMkLst>
            <pc:docMk/>
            <pc:sldMk cId="487550189" sldId="353"/>
            <ac:picMk id="3" creationId="{374FF17C-A5AA-40E1-B1C4-FA486D8F3287}"/>
          </ac:picMkLst>
        </pc:picChg>
        <pc:picChg chg="del">
          <ac:chgData name="Thiago Arantes" userId="d5bbd68d405a66fe" providerId="LiveId" clId="{AF98E47A-C8D3-4F1D-B709-4B1FBB5137EE}" dt="2021-12-06T16:35:32.925" v="3560" actId="478"/>
          <ac:picMkLst>
            <pc:docMk/>
            <pc:sldMk cId="487550189" sldId="353"/>
            <ac:picMk id="4" creationId="{13566350-2A3A-4C8F-B8D5-EAE6924BCF9C}"/>
          </ac:picMkLst>
        </pc:picChg>
      </pc:sldChg>
      <pc:sldChg chg="addSp delSp modSp mod ord modAnim">
        <pc:chgData name="Thiago Arantes" userId="d5bbd68d405a66fe" providerId="LiveId" clId="{AF98E47A-C8D3-4F1D-B709-4B1FBB5137EE}" dt="2021-12-06T16:44:00.428" v="3598" actId="1076"/>
        <pc:sldMkLst>
          <pc:docMk/>
          <pc:sldMk cId="4204353037" sldId="354"/>
        </pc:sldMkLst>
        <pc:spChg chg="add mod">
          <ac:chgData name="Thiago Arantes" userId="d5bbd68d405a66fe" providerId="LiveId" clId="{AF98E47A-C8D3-4F1D-B709-4B1FBB5137EE}" dt="2021-12-06T16:44:00.428" v="3598" actId="1076"/>
          <ac:spMkLst>
            <pc:docMk/>
            <pc:sldMk cId="4204353037" sldId="354"/>
            <ac:spMk id="6" creationId="{5D2891CC-3081-4EF3-A9C3-8279BC1C55ED}"/>
          </ac:spMkLst>
        </pc:spChg>
        <pc:picChg chg="add mod">
          <ac:chgData name="Thiago Arantes" userId="d5bbd68d405a66fe" providerId="LiveId" clId="{AF98E47A-C8D3-4F1D-B709-4B1FBB5137EE}" dt="2021-12-06T16:37:27.821" v="3572" actId="1076"/>
          <ac:picMkLst>
            <pc:docMk/>
            <pc:sldMk cId="4204353037" sldId="354"/>
            <ac:picMk id="3" creationId="{6FE1EFCA-9FD0-42C5-B657-4C48DD843768}"/>
          </ac:picMkLst>
        </pc:picChg>
        <pc:picChg chg="del">
          <ac:chgData name="Thiago Arantes" userId="d5bbd68d405a66fe" providerId="LiveId" clId="{AF98E47A-C8D3-4F1D-B709-4B1FBB5137EE}" dt="2021-12-06T16:35:38.032" v="3561" actId="478"/>
          <ac:picMkLst>
            <pc:docMk/>
            <pc:sldMk cId="4204353037" sldId="354"/>
            <ac:picMk id="5" creationId="{85E169D0-95A5-4D27-A6B0-B6D0B98AAFDC}"/>
          </ac:picMkLst>
        </pc:picChg>
      </pc:sldChg>
      <pc:sldChg chg="del">
        <pc:chgData name="Thiago Arantes" userId="d5bbd68d405a66fe" providerId="LiveId" clId="{AF98E47A-C8D3-4F1D-B709-4B1FBB5137EE}" dt="2021-12-02T12:12:39.874" v="1405" actId="47"/>
        <pc:sldMkLst>
          <pc:docMk/>
          <pc:sldMk cId="3643114098" sldId="355"/>
        </pc:sldMkLst>
      </pc:sldChg>
      <pc:sldChg chg="del">
        <pc:chgData name="Thiago Arantes" userId="d5bbd68d405a66fe" providerId="LiveId" clId="{AF98E47A-C8D3-4F1D-B709-4B1FBB5137EE}" dt="2021-12-02T12:12:40.791" v="1406" actId="47"/>
        <pc:sldMkLst>
          <pc:docMk/>
          <pc:sldMk cId="1696654631" sldId="356"/>
        </pc:sldMkLst>
      </pc:sldChg>
      <pc:sldChg chg="modSp mod">
        <pc:chgData name="Thiago Arantes" userId="d5bbd68d405a66fe" providerId="LiveId" clId="{AF98E47A-C8D3-4F1D-B709-4B1FBB5137EE}" dt="2021-12-08T04:18:42.504" v="5278" actId="113"/>
        <pc:sldMkLst>
          <pc:docMk/>
          <pc:sldMk cId="871115758" sldId="357"/>
        </pc:sldMkLst>
        <pc:spChg chg="mod">
          <ac:chgData name="Thiago Arantes" userId="d5bbd68d405a66fe" providerId="LiveId" clId="{AF98E47A-C8D3-4F1D-B709-4B1FBB5137EE}" dt="2021-12-08T04:18:42.504" v="5278" actId="113"/>
          <ac:spMkLst>
            <pc:docMk/>
            <pc:sldMk cId="871115758" sldId="357"/>
            <ac:spMk id="8193" creationId="{6DB8D297-05E3-4982-BD6D-0872A0588BFC}"/>
          </ac:spMkLst>
        </pc:spChg>
      </pc:sldChg>
      <pc:sldChg chg="modSp mod ord">
        <pc:chgData name="Thiago Arantes" userId="d5bbd68d405a66fe" providerId="LiveId" clId="{AF98E47A-C8D3-4F1D-B709-4B1FBB5137EE}" dt="2021-12-02T12:40:51.875" v="2862"/>
        <pc:sldMkLst>
          <pc:docMk/>
          <pc:sldMk cId="1183679689" sldId="358"/>
        </pc:sldMkLst>
        <pc:spChg chg="mod">
          <ac:chgData name="Thiago Arantes" userId="d5bbd68d405a66fe" providerId="LiveId" clId="{AF98E47A-C8D3-4F1D-B709-4B1FBB5137EE}" dt="2021-12-02T12:38:35.434" v="2748" actId="20577"/>
          <ac:spMkLst>
            <pc:docMk/>
            <pc:sldMk cId="1183679689" sldId="358"/>
            <ac:spMk id="8193" creationId="{6DB8D297-05E3-4982-BD6D-0872A0588BFC}"/>
          </ac:spMkLst>
        </pc:spChg>
      </pc:sldChg>
      <pc:sldChg chg="addSp delSp modSp mod ord modAnim">
        <pc:chgData name="Thiago Arantes" userId="d5bbd68d405a66fe" providerId="LiveId" clId="{AF98E47A-C8D3-4F1D-B709-4B1FBB5137EE}" dt="2021-12-08T04:26:54.756" v="5455" actId="20577"/>
        <pc:sldMkLst>
          <pc:docMk/>
          <pc:sldMk cId="1441167905" sldId="360"/>
        </pc:sldMkLst>
        <pc:spChg chg="add mod">
          <ac:chgData name="Thiago Arantes" userId="d5bbd68d405a66fe" providerId="LiveId" clId="{AF98E47A-C8D3-4F1D-B709-4B1FBB5137EE}" dt="2021-12-06T16:46:19.416" v="3620" actId="692"/>
          <ac:spMkLst>
            <pc:docMk/>
            <pc:sldMk cId="1441167905" sldId="360"/>
            <ac:spMk id="2" creationId="{C833D72D-1894-4946-988D-150744D7D7F6}"/>
          </ac:spMkLst>
        </pc:spChg>
        <pc:spChg chg="add mod">
          <ac:chgData name="Thiago Arantes" userId="d5bbd68d405a66fe" providerId="LiveId" clId="{AF98E47A-C8D3-4F1D-B709-4B1FBB5137EE}" dt="2021-12-06T17:01:27.658" v="3671" actId="1076"/>
          <ac:spMkLst>
            <pc:docMk/>
            <pc:sldMk cId="1441167905" sldId="360"/>
            <ac:spMk id="5" creationId="{EA1C86BD-F16A-4A69-B9D2-4F594D266F20}"/>
          </ac:spMkLst>
        </pc:spChg>
        <pc:spChg chg="add mod">
          <ac:chgData name="Thiago Arantes" userId="d5bbd68d405a66fe" providerId="LiveId" clId="{AF98E47A-C8D3-4F1D-B709-4B1FBB5137EE}" dt="2021-12-06T16:58:02.867" v="3649" actId="1076"/>
          <ac:spMkLst>
            <pc:docMk/>
            <pc:sldMk cId="1441167905" sldId="360"/>
            <ac:spMk id="8" creationId="{3B5590EF-BF45-4662-8670-19A18E91C53B}"/>
          </ac:spMkLst>
        </pc:spChg>
        <pc:spChg chg="add mod">
          <ac:chgData name="Thiago Arantes" userId="d5bbd68d405a66fe" providerId="LiveId" clId="{AF98E47A-C8D3-4F1D-B709-4B1FBB5137EE}" dt="2021-12-06T16:58:25.010" v="3653" actId="688"/>
          <ac:spMkLst>
            <pc:docMk/>
            <pc:sldMk cId="1441167905" sldId="360"/>
            <ac:spMk id="9" creationId="{C5BDC713-D0FC-40C2-B196-053739725D44}"/>
          </ac:spMkLst>
        </pc:spChg>
        <pc:spChg chg="add mod">
          <ac:chgData name="Thiago Arantes" userId="d5bbd68d405a66fe" providerId="LiveId" clId="{AF98E47A-C8D3-4F1D-B709-4B1FBB5137EE}" dt="2021-12-06T17:02:15.642" v="3678" actId="1076"/>
          <ac:spMkLst>
            <pc:docMk/>
            <pc:sldMk cId="1441167905" sldId="360"/>
            <ac:spMk id="10" creationId="{555E76C5-4275-4E1E-A301-3BA74FAC1438}"/>
          </ac:spMkLst>
        </pc:spChg>
        <pc:spChg chg="add mod">
          <ac:chgData name="Thiago Arantes" userId="d5bbd68d405a66fe" providerId="LiveId" clId="{AF98E47A-C8D3-4F1D-B709-4B1FBB5137EE}" dt="2021-12-06T17:01:52.523" v="3673" actId="1076"/>
          <ac:spMkLst>
            <pc:docMk/>
            <pc:sldMk cId="1441167905" sldId="360"/>
            <ac:spMk id="11" creationId="{D1A03B1F-C1F8-4F25-B89F-3648CB0E2DB4}"/>
          </ac:spMkLst>
        </pc:spChg>
        <pc:spChg chg="add mod">
          <ac:chgData name="Thiago Arantes" userId="d5bbd68d405a66fe" providerId="LiveId" clId="{AF98E47A-C8D3-4F1D-B709-4B1FBB5137EE}" dt="2021-12-06T17:02:28.659" v="3679" actId="1076"/>
          <ac:spMkLst>
            <pc:docMk/>
            <pc:sldMk cId="1441167905" sldId="360"/>
            <ac:spMk id="12" creationId="{E6554CEF-EF5F-43C6-96C9-BF211C6777EB}"/>
          </ac:spMkLst>
        </pc:spChg>
        <pc:spChg chg="add del mod ord">
          <ac:chgData name="Thiago Arantes" userId="d5bbd68d405a66fe" providerId="LiveId" clId="{AF98E47A-C8D3-4F1D-B709-4B1FBB5137EE}" dt="2021-12-08T04:26:51.045" v="5447" actId="20577"/>
          <ac:spMkLst>
            <pc:docMk/>
            <pc:sldMk cId="1441167905" sldId="360"/>
            <ac:spMk id="8193" creationId="{6DB8D297-05E3-4982-BD6D-0872A0588BFC}"/>
          </ac:spMkLst>
        </pc:spChg>
        <pc:picChg chg="del">
          <ac:chgData name="Thiago Arantes" userId="d5bbd68d405a66fe" providerId="LiveId" clId="{AF98E47A-C8D3-4F1D-B709-4B1FBB5137EE}" dt="2021-12-06T16:47:07.213" v="3627" actId="478"/>
          <ac:picMkLst>
            <pc:docMk/>
            <pc:sldMk cId="1441167905" sldId="360"/>
            <ac:picMk id="4" creationId="{5B5C0FB3-B34A-4B09-8185-FAC492980ABB}"/>
          </ac:picMkLst>
        </pc:picChg>
        <pc:picChg chg="add mod ord">
          <ac:chgData name="Thiago Arantes" userId="d5bbd68d405a66fe" providerId="LiveId" clId="{AF98E47A-C8D3-4F1D-B709-4B1FBB5137EE}" dt="2021-12-06T16:59:57.707" v="3663" actId="1076"/>
          <ac:picMkLst>
            <pc:docMk/>
            <pc:sldMk cId="1441167905" sldId="360"/>
            <ac:picMk id="6" creationId="{C2AEFFA4-A964-4848-AE94-8F61FCCE6CA7}"/>
          </ac:picMkLst>
        </pc:picChg>
      </pc:sldChg>
      <pc:sldChg chg="addSp delSp modSp mod delAnim modAnim">
        <pc:chgData name="Thiago Arantes" userId="d5bbd68d405a66fe" providerId="LiveId" clId="{AF98E47A-C8D3-4F1D-B709-4B1FBB5137EE}" dt="2021-12-06T17:15:25.843" v="3763" actId="478"/>
        <pc:sldMkLst>
          <pc:docMk/>
          <pc:sldMk cId="1395566983" sldId="361"/>
        </pc:sldMkLst>
        <pc:spChg chg="add mod">
          <ac:chgData name="Thiago Arantes" userId="d5bbd68d405a66fe" providerId="LiveId" clId="{AF98E47A-C8D3-4F1D-B709-4B1FBB5137EE}" dt="2021-12-06T17:04:10.648" v="3690" actId="692"/>
          <ac:spMkLst>
            <pc:docMk/>
            <pc:sldMk cId="1395566983" sldId="361"/>
            <ac:spMk id="2" creationId="{9E4F7D2A-B29A-4FD0-B88B-A55F8FA4F408}"/>
          </ac:spMkLst>
        </pc:spChg>
        <pc:spChg chg="add del mod">
          <ac:chgData name="Thiago Arantes" userId="d5bbd68d405a66fe" providerId="LiveId" clId="{AF98E47A-C8D3-4F1D-B709-4B1FBB5137EE}" dt="2021-12-06T17:05:34.309" v="3705" actId="478"/>
          <ac:spMkLst>
            <pc:docMk/>
            <pc:sldMk cId="1395566983" sldId="361"/>
            <ac:spMk id="3" creationId="{AC6B6FDB-7D2D-442C-9ED4-6B7D72914B82}"/>
          </ac:spMkLst>
        </pc:spChg>
        <pc:spChg chg="add del mod">
          <ac:chgData name="Thiago Arantes" userId="d5bbd68d405a66fe" providerId="LiveId" clId="{AF98E47A-C8D3-4F1D-B709-4B1FBB5137EE}" dt="2021-12-06T17:07:37.444" v="3722" actId="478"/>
          <ac:spMkLst>
            <pc:docMk/>
            <pc:sldMk cId="1395566983" sldId="361"/>
            <ac:spMk id="4" creationId="{79FC7715-5781-4894-8439-B281119C3FC5}"/>
          </ac:spMkLst>
        </pc:spChg>
        <pc:spChg chg="add del mod">
          <ac:chgData name="Thiago Arantes" userId="d5bbd68d405a66fe" providerId="LiveId" clId="{AF98E47A-C8D3-4F1D-B709-4B1FBB5137EE}" dt="2021-12-06T17:04:55.507" v="3699" actId="478"/>
          <ac:spMkLst>
            <pc:docMk/>
            <pc:sldMk cId="1395566983" sldId="361"/>
            <ac:spMk id="6" creationId="{0BB29B3C-9105-42C2-9AF0-24425E0F5775}"/>
          </ac:spMkLst>
        </pc:spChg>
        <pc:spChg chg="add del mod">
          <ac:chgData name="Thiago Arantes" userId="d5bbd68d405a66fe" providerId="LiveId" clId="{AF98E47A-C8D3-4F1D-B709-4B1FBB5137EE}" dt="2021-12-06T17:08:23.684" v="3731" actId="478"/>
          <ac:spMkLst>
            <pc:docMk/>
            <pc:sldMk cId="1395566983" sldId="361"/>
            <ac:spMk id="8" creationId="{7CB8B982-2452-473C-98BE-E80CE9F8712B}"/>
          </ac:spMkLst>
        </pc:spChg>
        <pc:spChg chg="add mod">
          <ac:chgData name="Thiago Arantes" userId="d5bbd68d405a66fe" providerId="LiveId" clId="{AF98E47A-C8D3-4F1D-B709-4B1FBB5137EE}" dt="2021-12-06T17:08:54.164" v="3736" actId="692"/>
          <ac:spMkLst>
            <pc:docMk/>
            <pc:sldMk cId="1395566983" sldId="361"/>
            <ac:spMk id="10" creationId="{BC838C8A-BDEF-4BF8-9347-BEB3C8EA0EAE}"/>
          </ac:spMkLst>
        </pc:spChg>
        <pc:spChg chg="add mod">
          <ac:chgData name="Thiago Arantes" userId="d5bbd68d405a66fe" providerId="LiveId" clId="{AF98E47A-C8D3-4F1D-B709-4B1FBB5137EE}" dt="2021-12-06T17:13:39.328" v="3760" actId="692"/>
          <ac:spMkLst>
            <pc:docMk/>
            <pc:sldMk cId="1395566983" sldId="361"/>
            <ac:spMk id="11" creationId="{34903915-C77F-46A3-B1E7-1F3A216144E0}"/>
          </ac:spMkLst>
        </pc:spChg>
        <pc:spChg chg="add mod">
          <ac:chgData name="Thiago Arantes" userId="d5bbd68d405a66fe" providerId="LiveId" clId="{AF98E47A-C8D3-4F1D-B709-4B1FBB5137EE}" dt="2021-12-06T17:09:09.657" v="3741" actId="1076"/>
          <ac:spMkLst>
            <pc:docMk/>
            <pc:sldMk cId="1395566983" sldId="361"/>
            <ac:spMk id="12" creationId="{CCA73B9C-D57A-418C-BE47-B42A7DFE3652}"/>
          </ac:spMkLst>
        </pc:spChg>
        <pc:spChg chg="add mod">
          <ac:chgData name="Thiago Arantes" userId="d5bbd68d405a66fe" providerId="LiveId" clId="{AF98E47A-C8D3-4F1D-B709-4B1FBB5137EE}" dt="2021-12-06T17:09:23.105" v="3745" actId="1076"/>
          <ac:spMkLst>
            <pc:docMk/>
            <pc:sldMk cId="1395566983" sldId="361"/>
            <ac:spMk id="13" creationId="{78CD509C-ED07-4258-AC30-8FFB57442C7D}"/>
          </ac:spMkLst>
        </pc:spChg>
        <pc:spChg chg="mod">
          <ac:chgData name="Thiago Arantes" userId="d5bbd68d405a66fe" providerId="LiveId" clId="{AF98E47A-C8D3-4F1D-B709-4B1FBB5137EE}" dt="2021-12-02T12:49:34.437" v="3510" actId="20577"/>
          <ac:spMkLst>
            <pc:docMk/>
            <pc:sldMk cId="1395566983" sldId="361"/>
            <ac:spMk id="8193" creationId="{6DB8D297-05E3-4982-BD6D-0872A0588BFC}"/>
          </ac:spMkLst>
        </pc:spChg>
        <pc:picChg chg="add del mod">
          <ac:chgData name="Thiago Arantes" userId="d5bbd68d405a66fe" providerId="LiveId" clId="{AF98E47A-C8D3-4F1D-B709-4B1FBB5137EE}" dt="2021-12-06T17:15:25.843" v="3763" actId="478"/>
          <ac:picMkLst>
            <pc:docMk/>
            <pc:sldMk cId="1395566983" sldId="361"/>
            <ac:picMk id="5" creationId="{665884CE-FD8C-4C51-A4E5-CDCB014C6507}"/>
          </ac:picMkLst>
        </pc:picChg>
        <pc:cxnChg chg="add del mod">
          <ac:chgData name="Thiago Arantes" userId="d5bbd68d405a66fe" providerId="LiveId" clId="{AF98E47A-C8D3-4F1D-B709-4B1FBB5137EE}" dt="2021-12-06T17:07:45.155" v="3725" actId="478"/>
          <ac:cxnSpMkLst>
            <pc:docMk/>
            <pc:sldMk cId="1395566983" sldId="361"/>
            <ac:cxnSpMk id="9" creationId="{2A252D98-F3D3-44F5-ACB9-69D1CAE71FD1}"/>
          </ac:cxnSpMkLst>
        </pc:cxnChg>
      </pc:sldChg>
      <pc:sldChg chg="modSp add mod">
        <pc:chgData name="Thiago Arantes" userId="d5bbd68d405a66fe" providerId="LiveId" clId="{AF98E47A-C8D3-4F1D-B709-4B1FBB5137EE}" dt="2021-12-02T11:35:08.168" v="1358" actId="20577"/>
        <pc:sldMkLst>
          <pc:docMk/>
          <pc:sldMk cId="2463920252" sldId="362"/>
        </pc:sldMkLst>
        <pc:spChg chg="mod">
          <ac:chgData name="Thiago Arantes" userId="d5bbd68d405a66fe" providerId="LiveId" clId="{AF98E47A-C8D3-4F1D-B709-4B1FBB5137EE}" dt="2021-12-02T11:35:08.168" v="1358" actId="20577"/>
          <ac:spMkLst>
            <pc:docMk/>
            <pc:sldMk cId="2463920252" sldId="362"/>
            <ac:spMk id="8193" creationId="{6DB8D297-05E3-4982-BD6D-0872A0588BFC}"/>
          </ac:spMkLst>
        </pc:spChg>
      </pc:sldChg>
      <pc:sldChg chg="addSp delSp modSp add mod modAnim">
        <pc:chgData name="Thiago Arantes" userId="d5bbd68d405a66fe" providerId="LiveId" clId="{AF98E47A-C8D3-4F1D-B709-4B1FBB5137EE}" dt="2021-12-06T16:40:46.575" v="3582" actId="692"/>
        <pc:sldMkLst>
          <pc:docMk/>
          <pc:sldMk cId="2178639538" sldId="363"/>
        </pc:sldMkLst>
        <pc:spChg chg="add mod">
          <ac:chgData name="Thiago Arantes" userId="d5bbd68d405a66fe" providerId="LiveId" clId="{AF98E47A-C8D3-4F1D-B709-4B1FBB5137EE}" dt="2021-12-06T16:40:46.575" v="3582" actId="692"/>
          <ac:spMkLst>
            <pc:docMk/>
            <pc:sldMk cId="2178639538" sldId="363"/>
            <ac:spMk id="2" creationId="{866CFAC0-FDBF-4062-9976-2CC1948F1401}"/>
          </ac:spMkLst>
        </pc:spChg>
        <pc:spChg chg="mod">
          <ac:chgData name="Thiago Arantes" userId="d5bbd68d405a66fe" providerId="LiveId" clId="{AF98E47A-C8D3-4F1D-B709-4B1FBB5137EE}" dt="2021-12-02T11:50:01.678" v="1389" actId="20577"/>
          <ac:spMkLst>
            <pc:docMk/>
            <pc:sldMk cId="2178639538" sldId="363"/>
            <ac:spMk id="8193" creationId="{6DB8D297-05E3-4982-BD6D-0872A0588BFC}"/>
          </ac:spMkLst>
        </pc:spChg>
        <pc:graphicFrameChg chg="add del mod">
          <ac:chgData name="Thiago Arantes" userId="d5bbd68d405a66fe" providerId="LiveId" clId="{AF98E47A-C8D3-4F1D-B709-4B1FBB5137EE}" dt="2021-12-02T11:47:57.452" v="1373" actId="478"/>
          <ac:graphicFrameMkLst>
            <pc:docMk/>
            <pc:sldMk cId="2178639538" sldId="363"/>
            <ac:graphicFrameMk id="5" creationId="{703A63ED-43AF-4713-8551-CC4B679DB3F0}"/>
          </ac:graphicFrameMkLst>
        </pc:graphicFrameChg>
        <pc:graphicFrameChg chg="add mod">
          <ac:chgData name="Thiago Arantes" userId="d5bbd68d405a66fe" providerId="LiveId" clId="{AF98E47A-C8D3-4F1D-B709-4B1FBB5137EE}" dt="2021-12-02T11:58:30.405" v="1398" actId="108"/>
          <ac:graphicFrameMkLst>
            <pc:docMk/>
            <pc:sldMk cId="2178639538" sldId="363"/>
            <ac:graphicFrameMk id="6" creationId="{703A63ED-43AF-4713-8551-CC4B679DB3F0}"/>
          </ac:graphicFrameMkLst>
        </pc:graphicFrameChg>
        <pc:picChg chg="del">
          <ac:chgData name="Thiago Arantes" userId="d5bbd68d405a66fe" providerId="LiveId" clId="{AF98E47A-C8D3-4F1D-B709-4B1FBB5137EE}" dt="2021-12-02T11:46:26.164" v="1365" actId="478"/>
          <ac:picMkLst>
            <pc:docMk/>
            <pc:sldMk cId="2178639538" sldId="363"/>
            <ac:picMk id="4" creationId="{61EE53D4-5D8A-4BB9-95C9-15020DD5864D}"/>
          </ac:picMkLst>
        </pc:picChg>
      </pc:sldChg>
      <pc:sldChg chg="addSp delSp modSp add mod modAnim">
        <pc:chgData name="Thiago Arantes" userId="d5bbd68d405a66fe" providerId="LiveId" clId="{AF98E47A-C8D3-4F1D-B709-4B1FBB5137EE}" dt="2021-12-06T16:43:23.776" v="3595" actId="207"/>
        <pc:sldMkLst>
          <pc:docMk/>
          <pc:sldMk cId="946071741" sldId="364"/>
        </pc:sldMkLst>
        <pc:spChg chg="add mod">
          <ac:chgData name="Thiago Arantes" userId="d5bbd68d405a66fe" providerId="LiveId" clId="{AF98E47A-C8D3-4F1D-B709-4B1FBB5137EE}" dt="2021-12-06T16:42:11.213" v="3584" actId="1076"/>
          <ac:spMkLst>
            <pc:docMk/>
            <pc:sldMk cId="946071741" sldId="364"/>
            <ac:spMk id="5" creationId="{4558B412-4D79-49E8-94C3-4E1B59327898}"/>
          </ac:spMkLst>
        </pc:spChg>
        <pc:spChg chg="add mod">
          <ac:chgData name="Thiago Arantes" userId="d5bbd68d405a66fe" providerId="LiveId" clId="{AF98E47A-C8D3-4F1D-B709-4B1FBB5137EE}" dt="2021-12-06T16:43:23.776" v="3595" actId="207"/>
          <ac:spMkLst>
            <pc:docMk/>
            <pc:sldMk cId="946071741" sldId="364"/>
            <ac:spMk id="6" creationId="{DC394076-1D51-4B75-AADC-38DBF6745A57}"/>
          </ac:spMkLst>
        </pc:spChg>
        <pc:spChg chg="mod">
          <ac:chgData name="Thiago Arantes" userId="d5bbd68d405a66fe" providerId="LiveId" clId="{AF98E47A-C8D3-4F1D-B709-4B1FBB5137EE}" dt="2021-12-02T11:50:06.204" v="1391" actId="20577"/>
          <ac:spMkLst>
            <pc:docMk/>
            <pc:sldMk cId="946071741" sldId="364"/>
            <ac:spMk id="8193" creationId="{6DB8D297-05E3-4982-BD6D-0872A0588BFC}"/>
          </ac:spMkLst>
        </pc:spChg>
        <pc:graphicFrameChg chg="add mod">
          <ac:chgData name="Thiago Arantes" userId="d5bbd68d405a66fe" providerId="LiveId" clId="{AF98E47A-C8D3-4F1D-B709-4B1FBB5137EE}" dt="2021-12-02T11:58:28.457" v="1397"/>
          <ac:graphicFrameMkLst>
            <pc:docMk/>
            <pc:sldMk cId="946071741" sldId="364"/>
            <ac:graphicFrameMk id="4" creationId="{0274C563-9B65-4790-BEFF-CF311266ECE8}"/>
          </ac:graphicFrameMkLst>
        </pc:graphicFrameChg>
        <pc:graphicFrameChg chg="del">
          <ac:chgData name="Thiago Arantes" userId="d5bbd68d405a66fe" providerId="LiveId" clId="{AF98E47A-C8D3-4F1D-B709-4B1FBB5137EE}" dt="2021-12-02T11:49:09.148" v="1381" actId="478"/>
          <ac:graphicFrameMkLst>
            <pc:docMk/>
            <pc:sldMk cId="946071741" sldId="364"/>
            <ac:graphicFrameMk id="6" creationId="{703A63ED-43AF-4713-8551-CC4B679DB3F0}"/>
          </ac:graphicFrameMkLst>
        </pc:graphicFrameChg>
      </pc:sldChg>
      <pc:sldChg chg="modSp add mod">
        <pc:chgData name="Thiago Arantes" userId="d5bbd68d405a66fe" providerId="LiveId" clId="{AF98E47A-C8D3-4F1D-B709-4B1FBB5137EE}" dt="2021-12-08T03:08:38.005" v="3978" actId="20577"/>
        <pc:sldMkLst>
          <pc:docMk/>
          <pc:sldMk cId="1258738375" sldId="365"/>
        </pc:sldMkLst>
        <pc:spChg chg="mod">
          <ac:chgData name="Thiago Arantes" userId="d5bbd68d405a66fe" providerId="LiveId" clId="{AF98E47A-C8D3-4F1D-B709-4B1FBB5137EE}" dt="2021-12-08T03:08:38.005" v="3978" actId="20577"/>
          <ac:spMkLst>
            <pc:docMk/>
            <pc:sldMk cId="1258738375" sldId="365"/>
            <ac:spMk id="8193" creationId="{6DB8D297-05E3-4982-BD6D-0872A0588BFC}"/>
          </ac:spMkLst>
        </pc:spChg>
      </pc:sldChg>
      <pc:sldChg chg="modSp add mod ord">
        <pc:chgData name="Thiago Arantes" userId="d5bbd68d405a66fe" providerId="LiveId" clId="{AF98E47A-C8D3-4F1D-B709-4B1FBB5137EE}" dt="2021-12-08T03:10:07.714" v="4039" actId="20577"/>
        <pc:sldMkLst>
          <pc:docMk/>
          <pc:sldMk cId="2472301558" sldId="366"/>
        </pc:sldMkLst>
        <pc:spChg chg="mod">
          <ac:chgData name="Thiago Arantes" userId="d5bbd68d405a66fe" providerId="LiveId" clId="{AF98E47A-C8D3-4F1D-B709-4B1FBB5137EE}" dt="2021-12-08T03:10:07.714" v="4039" actId="20577"/>
          <ac:spMkLst>
            <pc:docMk/>
            <pc:sldMk cId="2472301558" sldId="366"/>
            <ac:spMk id="8193" creationId="{6DB8D297-05E3-4982-BD6D-0872A0588BFC}"/>
          </ac:spMkLst>
        </pc:spChg>
      </pc:sldChg>
      <pc:sldChg chg="add del">
        <pc:chgData name="Thiago Arantes" userId="d5bbd68d405a66fe" providerId="LiveId" clId="{AF98E47A-C8D3-4F1D-B709-4B1FBB5137EE}" dt="2021-12-02T12:39:16.013" v="2775" actId="47"/>
        <pc:sldMkLst>
          <pc:docMk/>
          <pc:sldMk cId="1611603129" sldId="367"/>
        </pc:sldMkLst>
      </pc:sldChg>
      <pc:sldChg chg="addSp delSp modSp add mod ord modAnim">
        <pc:chgData name="Thiago Arantes" userId="d5bbd68d405a66fe" providerId="LiveId" clId="{AF98E47A-C8D3-4F1D-B709-4B1FBB5137EE}" dt="2021-12-06T16:45:40.747" v="3612" actId="1076"/>
        <pc:sldMkLst>
          <pc:docMk/>
          <pc:sldMk cId="3392388450" sldId="367"/>
        </pc:sldMkLst>
        <pc:spChg chg="add mod">
          <ac:chgData name="Thiago Arantes" userId="d5bbd68d405a66fe" providerId="LiveId" clId="{AF98E47A-C8D3-4F1D-B709-4B1FBB5137EE}" dt="2021-12-06T16:45:40.747" v="3612" actId="1076"/>
          <ac:spMkLst>
            <pc:docMk/>
            <pc:sldMk cId="3392388450" sldId="367"/>
            <ac:spMk id="4" creationId="{FF8F339C-EAAD-4EE4-A124-D796D7F05D18}"/>
          </ac:spMkLst>
        </pc:spChg>
        <pc:spChg chg="add mod">
          <ac:chgData name="Thiago Arantes" userId="d5bbd68d405a66fe" providerId="LiveId" clId="{AF98E47A-C8D3-4F1D-B709-4B1FBB5137EE}" dt="2021-12-06T16:45:26.515" v="3610" actId="1076"/>
          <ac:spMkLst>
            <pc:docMk/>
            <pc:sldMk cId="3392388450" sldId="367"/>
            <ac:spMk id="5" creationId="{9D94DB8D-984F-4D63-B52A-3598CC209DA3}"/>
          </ac:spMkLst>
        </pc:spChg>
        <pc:spChg chg="mod">
          <ac:chgData name="Thiago Arantes" userId="d5bbd68d405a66fe" providerId="LiveId" clId="{AF98E47A-C8D3-4F1D-B709-4B1FBB5137EE}" dt="2021-12-02T12:40:42.154" v="2860" actId="20577"/>
          <ac:spMkLst>
            <pc:docMk/>
            <pc:sldMk cId="3392388450" sldId="367"/>
            <ac:spMk id="8193" creationId="{6DB8D297-05E3-4982-BD6D-0872A0588BFC}"/>
          </ac:spMkLst>
        </pc:spChg>
        <pc:picChg chg="add mod">
          <ac:chgData name="Thiago Arantes" userId="d5bbd68d405a66fe" providerId="LiveId" clId="{AF98E47A-C8D3-4F1D-B709-4B1FBB5137EE}" dt="2021-12-02T12:40:05.474" v="2782" actId="1076"/>
          <ac:picMkLst>
            <pc:docMk/>
            <pc:sldMk cId="3392388450" sldId="367"/>
            <ac:picMk id="3" creationId="{0CBDF715-B11A-4DBC-B14B-C07054154005}"/>
          </ac:picMkLst>
        </pc:picChg>
        <pc:picChg chg="del">
          <ac:chgData name="Thiago Arantes" userId="d5bbd68d405a66fe" providerId="LiveId" clId="{AF98E47A-C8D3-4F1D-B709-4B1FBB5137EE}" dt="2021-12-02T12:39:21.907" v="2777" actId="478"/>
          <ac:picMkLst>
            <pc:docMk/>
            <pc:sldMk cId="3392388450" sldId="367"/>
            <ac:picMk id="4" creationId="{5B5C0FB3-B34A-4B09-8185-FAC492980ABB}"/>
          </ac:picMkLst>
        </pc:picChg>
      </pc:sldChg>
      <pc:sldChg chg="addSp modSp add mod ord modAnim">
        <pc:chgData name="Thiago Arantes" userId="d5bbd68d405a66fe" providerId="LiveId" clId="{AF98E47A-C8D3-4F1D-B709-4B1FBB5137EE}" dt="2021-12-08T03:10:23.581" v="4041"/>
        <pc:sldMkLst>
          <pc:docMk/>
          <pc:sldMk cId="685746135" sldId="368"/>
        </pc:sldMkLst>
        <pc:spChg chg="add mod">
          <ac:chgData name="Thiago Arantes" userId="d5bbd68d405a66fe" providerId="LiveId" clId="{AF98E47A-C8D3-4F1D-B709-4B1FBB5137EE}" dt="2021-12-06T17:02:57.090" v="3684" actId="1076"/>
          <ac:spMkLst>
            <pc:docMk/>
            <pc:sldMk cId="685746135" sldId="368"/>
            <ac:spMk id="4" creationId="{136C76DD-E888-476F-91BD-31F4F85DCE05}"/>
          </ac:spMkLst>
        </pc:spChg>
        <pc:spChg chg="add mod">
          <ac:chgData name="Thiago Arantes" userId="d5bbd68d405a66fe" providerId="LiveId" clId="{AF98E47A-C8D3-4F1D-B709-4B1FBB5137EE}" dt="2021-12-06T17:03:05.626" v="3686" actId="1076"/>
          <ac:spMkLst>
            <pc:docMk/>
            <pc:sldMk cId="685746135" sldId="368"/>
            <ac:spMk id="5" creationId="{ED10A509-D9A4-40B1-B257-780D2C153224}"/>
          </ac:spMkLst>
        </pc:spChg>
        <pc:spChg chg="mod">
          <ac:chgData name="Thiago Arantes" userId="d5bbd68d405a66fe" providerId="LiveId" clId="{AF98E47A-C8D3-4F1D-B709-4B1FBB5137EE}" dt="2021-12-02T12:49:23.508" v="3481" actId="20577"/>
          <ac:spMkLst>
            <pc:docMk/>
            <pc:sldMk cId="685746135" sldId="368"/>
            <ac:spMk id="8193" creationId="{6DB8D297-05E3-4982-BD6D-0872A0588BFC}"/>
          </ac:spMkLst>
        </pc:spChg>
        <pc:picChg chg="add mod">
          <ac:chgData name="Thiago Arantes" userId="d5bbd68d405a66fe" providerId="LiveId" clId="{AF98E47A-C8D3-4F1D-B709-4B1FBB5137EE}" dt="2021-12-02T12:48:57.047" v="3433" actId="14100"/>
          <ac:picMkLst>
            <pc:docMk/>
            <pc:sldMk cId="685746135" sldId="368"/>
            <ac:picMk id="3" creationId="{CC07BB4F-0133-41FB-8504-A40D91EF1D5D}"/>
          </ac:picMkLst>
        </pc:picChg>
      </pc:sldChg>
      <pc:sldChg chg="delSp modSp add mod">
        <pc:chgData name="Thiago Arantes" userId="d5bbd68d405a66fe" providerId="LiveId" clId="{AF98E47A-C8D3-4F1D-B709-4B1FBB5137EE}" dt="2021-12-08T04:16:32.946" v="5275" actId="20577"/>
        <pc:sldMkLst>
          <pc:docMk/>
          <pc:sldMk cId="3759853449" sldId="369"/>
        </pc:sldMkLst>
        <pc:spChg chg="del">
          <ac:chgData name="Thiago Arantes" userId="d5bbd68d405a66fe" providerId="LiveId" clId="{AF98E47A-C8D3-4F1D-B709-4B1FBB5137EE}" dt="2021-12-08T03:12:33.048" v="4047" actId="478"/>
          <ac:spMkLst>
            <pc:docMk/>
            <pc:sldMk cId="3759853449" sldId="369"/>
            <ac:spMk id="23" creationId="{6C8A361F-AD62-49BC-923C-15FB8806B143}"/>
          </ac:spMkLst>
        </pc:spChg>
        <pc:spChg chg="del">
          <ac:chgData name="Thiago Arantes" userId="d5bbd68d405a66fe" providerId="LiveId" clId="{AF98E47A-C8D3-4F1D-B709-4B1FBB5137EE}" dt="2021-12-08T03:12:33.048" v="4047" actId="478"/>
          <ac:spMkLst>
            <pc:docMk/>
            <pc:sldMk cId="3759853449" sldId="369"/>
            <ac:spMk id="24" creationId="{D85EFE9D-216F-43A1-AD20-ECDA9D5C223E}"/>
          </ac:spMkLst>
        </pc:spChg>
        <pc:spChg chg="mod">
          <ac:chgData name="Thiago Arantes" userId="d5bbd68d405a66fe" providerId="LiveId" clId="{AF98E47A-C8D3-4F1D-B709-4B1FBB5137EE}" dt="2021-12-08T04:16:32.946" v="5275" actId="20577"/>
          <ac:spMkLst>
            <pc:docMk/>
            <pc:sldMk cId="3759853449" sldId="369"/>
            <ac:spMk id="8193" creationId="{6DB8D297-05E3-4982-BD6D-0872A0588BFC}"/>
          </ac:spMkLst>
        </pc:spChg>
        <pc:picChg chg="del">
          <ac:chgData name="Thiago Arantes" userId="d5bbd68d405a66fe" providerId="LiveId" clId="{AF98E47A-C8D3-4F1D-B709-4B1FBB5137EE}" dt="2021-12-08T03:12:33.048" v="4047" actId="478"/>
          <ac:picMkLst>
            <pc:docMk/>
            <pc:sldMk cId="3759853449" sldId="369"/>
            <ac:picMk id="21" creationId="{5C935E22-11B6-4A84-8302-2662C35F0542}"/>
          </ac:picMkLst>
        </pc:picChg>
        <pc:picChg chg="del">
          <ac:chgData name="Thiago Arantes" userId="d5bbd68d405a66fe" providerId="LiveId" clId="{AF98E47A-C8D3-4F1D-B709-4B1FBB5137EE}" dt="2021-12-08T03:12:33.048" v="4047" actId="478"/>
          <ac:picMkLst>
            <pc:docMk/>
            <pc:sldMk cId="3759853449" sldId="369"/>
            <ac:picMk id="22" creationId="{0E8B3782-BE2F-4AED-A0FA-15B78193A035}"/>
          </ac:picMkLst>
        </pc:picChg>
      </pc:sldChg>
      <pc:sldChg chg="addSp modSp add mod ord setBg">
        <pc:chgData name="Thiago Arantes" userId="d5bbd68d405a66fe" providerId="LiveId" clId="{AF98E47A-C8D3-4F1D-B709-4B1FBB5137EE}" dt="2021-12-08T04:42:56.824" v="5992" actId="27636"/>
        <pc:sldMkLst>
          <pc:docMk/>
          <pc:sldMk cId="140127728" sldId="370"/>
        </pc:sldMkLst>
        <pc:spChg chg="add">
          <ac:chgData name="Thiago Arantes" userId="d5bbd68d405a66fe" providerId="LiveId" clId="{AF98E47A-C8D3-4F1D-B709-4B1FBB5137EE}" dt="2021-12-08T04:30:17.738" v="5526" actId="26606"/>
          <ac:spMkLst>
            <pc:docMk/>
            <pc:sldMk cId="140127728" sldId="370"/>
            <ac:spMk id="70" creationId="{5E39A796-BE83-48B1-B33F-35C4A32AAB57}"/>
          </ac:spMkLst>
        </pc:spChg>
        <pc:spChg chg="add">
          <ac:chgData name="Thiago Arantes" userId="d5bbd68d405a66fe" providerId="LiveId" clId="{AF98E47A-C8D3-4F1D-B709-4B1FBB5137EE}" dt="2021-12-08T04:30:17.738" v="5526" actId="26606"/>
          <ac:spMkLst>
            <pc:docMk/>
            <pc:sldMk cId="140127728" sldId="370"/>
            <ac:spMk id="72" creationId="{72F84B47-E267-4194-8194-831DB7B5547F}"/>
          </ac:spMkLst>
        </pc:spChg>
        <pc:spChg chg="mod">
          <ac:chgData name="Thiago Arantes" userId="d5bbd68d405a66fe" providerId="LiveId" clId="{AF98E47A-C8D3-4F1D-B709-4B1FBB5137EE}" dt="2021-12-08T04:42:56.824" v="5992" actId="27636"/>
          <ac:spMkLst>
            <pc:docMk/>
            <pc:sldMk cId="140127728" sldId="370"/>
            <ac:spMk id="5121" creationId="{022CE9E5-3C7F-4B19-8CCE-18042F16A41A}"/>
          </ac:spMkLst>
        </pc:spChg>
        <pc:picChg chg="add mod">
          <ac:chgData name="Thiago Arantes" userId="d5bbd68d405a66fe" providerId="LiveId" clId="{AF98E47A-C8D3-4F1D-B709-4B1FBB5137EE}" dt="2021-12-08T04:30:23.580" v="5527" actId="27614"/>
          <ac:picMkLst>
            <pc:docMk/>
            <pc:sldMk cId="140127728" sldId="370"/>
            <ac:picMk id="3" creationId="{F1B71980-0D02-470E-9C1B-45934EBC73EF}"/>
          </ac:picMkLst>
        </pc:picChg>
      </pc:sldChg>
      <pc:sldMasterChg chg="modSldLayout">
        <pc:chgData name="Thiago Arantes" userId="d5bbd68d405a66fe" providerId="LiveId" clId="{AF98E47A-C8D3-4F1D-B709-4B1FBB5137EE}" dt="2021-12-08T02:23:58.753" v="3765"/>
        <pc:sldMasterMkLst>
          <pc:docMk/>
          <pc:sldMasterMk cId="0" sldId="2147483649"/>
        </pc:sldMasterMkLst>
        <pc:sldLayoutChg chg="modSp">
          <pc:chgData name="Thiago Arantes" userId="d5bbd68d405a66fe" providerId="LiveId" clId="{AF98E47A-C8D3-4F1D-B709-4B1FBB5137EE}" dt="2021-12-08T02:23:58.753" v="3765"/>
          <pc:sldLayoutMkLst>
            <pc:docMk/>
            <pc:sldMasterMk cId="0" sldId="2147483649"/>
            <pc:sldLayoutMk cId="96218067" sldId="2147483696"/>
          </pc:sldLayoutMkLst>
          <pc:spChg chg="mod">
            <ac:chgData name="Thiago Arantes" userId="d5bbd68d405a66fe" providerId="LiveId" clId="{AF98E47A-C8D3-4F1D-B709-4B1FBB5137EE}" dt="2021-12-08T02:23:58.753" v="3765"/>
            <ac:spMkLst>
              <pc:docMk/>
              <pc:sldMasterMk cId="0" sldId="2147483649"/>
              <pc:sldLayoutMk cId="96218067" sldId="2147483696"/>
              <ac:spMk id="4" creationId="{33D5D8D9-7C24-44AD-9C16-CDA2BEEA3DEF}"/>
            </ac:spMkLst>
          </pc:spChg>
          <pc:spChg chg="mod">
            <ac:chgData name="Thiago Arantes" userId="d5bbd68d405a66fe" providerId="LiveId" clId="{AF98E47A-C8D3-4F1D-B709-4B1FBB5137EE}" dt="2021-12-08T02:23:58.753" v="3765"/>
            <ac:spMkLst>
              <pc:docMk/>
              <pc:sldMasterMk cId="0" sldId="2147483649"/>
              <pc:sldLayoutMk cId="96218067" sldId="2147483696"/>
              <ac:spMk id="6" creationId="{72B047DA-C2D3-4FFB-A84D-355A444A9857}"/>
            </ac:spMkLst>
          </pc:spChg>
        </pc:sldLayoutChg>
      </pc:sldMasterChg>
      <pc:sldMasterChg chg="new mod addSldLayout">
        <pc:chgData name="Thiago Arantes" userId="d5bbd68d405a66fe" providerId="LiveId" clId="{AF98E47A-C8D3-4F1D-B709-4B1FBB5137EE}" dt="2021-12-08T02:10:38.243" v="3764" actId="6938"/>
        <pc:sldMasterMkLst>
          <pc:docMk/>
          <pc:sldMasterMk cId="1085566379" sldId="2147483672"/>
        </pc:sldMasterMkLst>
        <pc:sldLayoutChg chg="new replId">
          <pc:chgData name="Thiago Arantes" userId="d5bbd68d405a66fe" providerId="LiveId" clId="{AF98E47A-C8D3-4F1D-B709-4B1FBB5137EE}" dt="2021-12-08T02:10:38.243" v="3764" actId="6938"/>
          <pc:sldLayoutMkLst>
            <pc:docMk/>
            <pc:sldMasterMk cId="1085566379" sldId="2147483672"/>
            <pc:sldLayoutMk cId="1992674814" sldId="2147483673"/>
          </pc:sldLayoutMkLst>
        </pc:sldLayoutChg>
        <pc:sldLayoutChg chg="new replId">
          <pc:chgData name="Thiago Arantes" userId="d5bbd68d405a66fe" providerId="LiveId" clId="{AF98E47A-C8D3-4F1D-B709-4B1FBB5137EE}" dt="2021-12-08T02:10:38.243" v="3764" actId="6938"/>
          <pc:sldLayoutMkLst>
            <pc:docMk/>
            <pc:sldMasterMk cId="1085566379" sldId="2147483672"/>
            <pc:sldLayoutMk cId="2619350276" sldId="2147483674"/>
          </pc:sldLayoutMkLst>
        </pc:sldLayoutChg>
        <pc:sldLayoutChg chg="new replId">
          <pc:chgData name="Thiago Arantes" userId="d5bbd68d405a66fe" providerId="LiveId" clId="{AF98E47A-C8D3-4F1D-B709-4B1FBB5137EE}" dt="2021-12-08T02:10:38.243" v="3764" actId="6938"/>
          <pc:sldLayoutMkLst>
            <pc:docMk/>
            <pc:sldMasterMk cId="1085566379" sldId="2147483672"/>
            <pc:sldLayoutMk cId="1210546264" sldId="2147483675"/>
          </pc:sldLayoutMkLst>
        </pc:sldLayoutChg>
        <pc:sldLayoutChg chg="new replId">
          <pc:chgData name="Thiago Arantes" userId="d5bbd68d405a66fe" providerId="LiveId" clId="{AF98E47A-C8D3-4F1D-B709-4B1FBB5137EE}" dt="2021-12-08T02:10:38.243" v="3764" actId="6938"/>
          <pc:sldLayoutMkLst>
            <pc:docMk/>
            <pc:sldMasterMk cId="1085566379" sldId="2147483672"/>
            <pc:sldLayoutMk cId="3842630270" sldId="2147483676"/>
          </pc:sldLayoutMkLst>
        </pc:sldLayoutChg>
        <pc:sldLayoutChg chg="new replId">
          <pc:chgData name="Thiago Arantes" userId="d5bbd68d405a66fe" providerId="LiveId" clId="{AF98E47A-C8D3-4F1D-B709-4B1FBB5137EE}" dt="2021-12-08T02:10:38.243" v="3764" actId="6938"/>
          <pc:sldLayoutMkLst>
            <pc:docMk/>
            <pc:sldMasterMk cId="1085566379" sldId="2147483672"/>
            <pc:sldLayoutMk cId="4054352354" sldId="2147483677"/>
          </pc:sldLayoutMkLst>
        </pc:sldLayoutChg>
        <pc:sldLayoutChg chg="new replId">
          <pc:chgData name="Thiago Arantes" userId="d5bbd68d405a66fe" providerId="LiveId" clId="{AF98E47A-C8D3-4F1D-B709-4B1FBB5137EE}" dt="2021-12-08T02:10:38.243" v="3764" actId="6938"/>
          <pc:sldLayoutMkLst>
            <pc:docMk/>
            <pc:sldMasterMk cId="1085566379" sldId="2147483672"/>
            <pc:sldLayoutMk cId="3756328740" sldId="2147483678"/>
          </pc:sldLayoutMkLst>
        </pc:sldLayoutChg>
        <pc:sldLayoutChg chg="new replId">
          <pc:chgData name="Thiago Arantes" userId="d5bbd68d405a66fe" providerId="LiveId" clId="{AF98E47A-C8D3-4F1D-B709-4B1FBB5137EE}" dt="2021-12-08T02:10:38.243" v="3764" actId="6938"/>
          <pc:sldLayoutMkLst>
            <pc:docMk/>
            <pc:sldMasterMk cId="1085566379" sldId="2147483672"/>
            <pc:sldLayoutMk cId="858122235" sldId="2147483679"/>
          </pc:sldLayoutMkLst>
        </pc:sldLayoutChg>
        <pc:sldLayoutChg chg="new replId">
          <pc:chgData name="Thiago Arantes" userId="d5bbd68d405a66fe" providerId="LiveId" clId="{AF98E47A-C8D3-4F1D-B709-4B1FBB5137EE}" dt="2021-12-08T02:10:38.243" v="3764" actId="6938"/>
          <pc:sldLayoutMkLst>
            <pc:docMk/>
            <pc:sldMasterMk cId="1085566379" sldId="2147483672"/>
            <pc:sldLayoutMk cId="4128623267" sldId="2147483680"/>
          </pc:sldLayoutMkLst>
        </pc:sldLayoutChg>
        <pc:sldLayoutChg chg="new replId">
          <pc:chgData name="Thiago Arantes" userId="d5bbd68d405a66fe" providerId="LiveId" clId="{AF98E47A-C8D3-4F1D-B709-4B1FBB5137EE}" dt="2021-12-08T02:10:38.243" v="3764" actId="6938"/>
          <pc:sldLayoutMkLst>
            <pc:docMk/>
            <pc:sldMasterMk cId="1085566379" sldId="2147483672"/>
            <pc:sldLayoutMk cId="2416867080" sldId="2147483681"/>
          </pc:sldLayoutMkLst>
        </pc:sldLayoutChg>
        <pc:sldLayoutChg chg="new replId">
          <pc:chgData name="Thiago Arantes" userId="d5bbd68d405a66fe" providerId="LiveId" clId="{AF98E47A-C8D3-4F1D-B709-4B1FBB5137EE}" dt="2021-12-08T02:10:38.243" v="3764" actId="6938"/>
          <pc:sldLayoutMkLst>
            <pc:docMk/>
            <pc:sldMasterMk cId="1085566379" sldId="2147483672"/>
            <pc:sldLayoutMk cId="3103637940" sldId="2147483682"/>
          </pc:sldLayoutMkLst>
        </pc:sldLayoutChg>
        <pc:sldLayoutChg chg="new replId">
          <pc:chgData name="Thiago Arantes" userId="d5bbd68d405a66fe" providerId="LiveId" clId="{AF98E47A-C8D3-4F1D-B709-4B1FBB5137EE}" dt="2021-12-08T02:10:38.243" v="3764" actId="6938"/>
          <pc:sldLayoutMkLst>
            <pc:docMk/>
            <pc:sldMasterMk cId="1085566379" sldId="2147483672"/>
            <pc:sldLayoutMk cId="3547490861" sldId="2147483683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pt-BR" sz="18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pt-BR" sz="18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effectLst/>
                <a:latin typeface="+mn-lt"/>
                <a:ea typeface="+mn-ea"/>
                <a:cs typeface="+mn-cs"/>
              </a:rPr>
              <a:t>Evolução da movimentação aérea de passageiros 2010/2020</a:t>
            </a:r>
          </a:p>
        </c:rich>
      </c:tx>
      <c:layout>
        <c:manualLayout>
          <c:xMode val="edge"/>
          <c:yMode val="edge"/>
          <c:x val="0.16431773798303487"/>
          <c:y val="2.48981235440969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pt-BR" sz="18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AP São Paulo/SP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pax_evol!$B$1:$E$1</c:f>
              <c:numCache>
                <c:formatCode>General</c:formatCode>
                <c:ptCount val="4"/>
                <c:pt idx="0">
                  <c:v>2010</c:v>
                </c:pt>
                <c:pt idx="1">
                  <c:v>2015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pax_evol!$B$2:$E$2</c:f>
              <c:numCache>
                <c:formatCode>General</c:formatCode>
                <c:ptCount val="4"/>
                <c:pt idx="0">
                  <c:v>31089889</c:v>
                </c:pt>
                <c:pt idx="1">
                  <c:v>43251294</c:v>
                </c:pt>
                <c:pt idx="2">
                  <c:v>50052864</c:v>
                </c:pt>
                <c:pt idx="3">
                  <c:v>22227426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7A-4D12-9BD4-985594B88D9D}"/>
            </c:ext>
          </c:extLst>
        </c:ser>
        <c:ser>
          <c:idx val="1"/>
          <c:order val="1"/>
          <c:tx>
            <c:v>AP Rio de Janeiro/RJ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pax_evol!$B$3:$E$3</c:f>
              <c:numCache>
                <c:formatCode>General</c:formatCode>
                <c:ptCount val="4"/>
                <c:pt idx="0">
                  <c:v>16825655</c:v>
                </c:pt>
                <c:pt idx="1">
                  <c:v>21760111</c:v>
                </c:pt>
                <c:pt idx="2">
                  <c:v>18159981</c:v>
                </c:pt>
                <c:pt idx="3">
                  <c:v>8044811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7A-4D12-9BD4-985594B88D9D}"/>
            </c:ext>
          </c:extLst>
        </c:ser>
        <c:ser>
          <c:idx val="2"/>
          <c:order val="2"/>
          <c:tx>
            <c:v>AP Brasília/DF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pax_evol!$B$4:$E$4</c:f>
              <c:numCache>
                <c:formatCode>General</c:formatCode>
                <c:ptCount val="4"/>
                <c:pt idx="0">
                  <c:v>14276955</c:v>
                </c:pt>
                <c:pt idx="1">
                  <c:v>18387693</c:v>
                </c:pt>
                <c:pt idx="2">
                  <c:v>15913654</c:v>
                </c:pt>
                <c:pt idx="3">
                  <c:v>7514156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7A-4D12-9BD4-985594B88D9D}"/>
            </c:ext>
          </c:extLst>
        </c:ser>
        <c:ser>
          <c:idx val="3"/>
          <c:order val="3"/>
          <c:tx>
            <c:strRef>
              <c:f>pax_evol!$A$5</c:f>
              <c:strCache>
                <c:ptCount val="1"/>
                <c:pt idx="0">
                  <c:v>AP Belo Horizonte/MG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pax_evol!$B$5:$E$5</c:f>
              <c:numCache>
                <c:formatCode>General</c:formatCode>
                <c:ptCount val="4"/>
                <c:pt idx="0">
                  <c:v>7261996</c:v>
                </c:pt>
                <c:pt idx="1">
                  <c:v>10767302</c:v>
                </c:pt>
                <c:pt idx="2">
                  <c:v>10098445</c:v>
                </c:pt>
                <c:pt idx="3">
                  <c:v>4425801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7A-4D12-9BD4-985594B88D9D}"/>
            </c:ext>
          </c:extLst>
        </c:ser>
        <c:ser>
          <c:idx val="4"/>
          <c:order val="4"/>
          <c:tx>
            <c:strRef>
              <c:f>pax_evol!$A$6</c:f>
              <c:strCache>
                <c:ptCount val="1"/>
                <c:pt idx="0">
                  <c:v>AP Campinas/SP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val>
            <c:numRef>
              <c:f>pax_evol!$B$6:$E$6</c:f>
              <c:numCache>
                <c:formatCode>General</c:formatCode>
                <c:ptCount val="4"/>
                <c:pt idx="0">
                  <c:v>4983655</c:v>
                </c:pt>
                <c:pt idx="1">
                  <c:v>9247735</c:v>
                </c:pt>
                <c:pt idx="2">
                  <c:v>9268964</c:v>
                </c:pt>
                <c:pt idx="3">
                  <c:v>6132802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27A-4D12-9BD4-985594B88D9D}"/>
            </c:ext>
          </c:extLst>
        </c:ser>
        <c:ser>
          <c:idx val="5"/>
          <c:order val="5"/>
          <c:tx>
            <c:strRef>
              <c:f>pax_evol!$A$7</c:f>
              <c:strCache>
                <c:ptCount val="1"/>
                <c:pt idx="0">
                  <c:v>AP Recife/PE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val>
            <c:numRef>
              <c:f>pax_evol!$B$7:$E$7</c:f>
              <c:numCache>
                <c:formatCode>General</c:formatCode>
                <c:ptCount val="4"/>
                <c:pt idx="0">
                  <c:v>5465417</c:v>
                </c:pt>
                <c:pt idx="1">
                  <c:v>6410671</c:v>
                </c:pt>
                <c:pt idx="2">
                  <c:v>7998184</c:v>
                </c:pt>
                <c:pt idx="3">
                  <c:v>4432319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27A-4D12-9BD4-985594B88D9D}"/>
            </c:ext>
          </c:extLst>
        </c:ser>
        <c:ser>
          <c:idx val="6"/>
          <c:order val="6"/>
          <c:tx>
            <c:strRef>
              <c:f>pax_evol!$A$8</c:f>
              <c:strCache>
                <c:ptCount val="1"/>
                <c:pt idx="0">
                  <c:v>AP Porto Alegre/RS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pax_evol!$B$8:$E$8</c:f>
              <c:numCache>
                <c:formatCode>General</c:formatCode>
                <c:ptCount val="4"/>
                <c:pt idx="0">
                  <c:v>6007707</c:v>
                </c:pt>
                <c:pt idx="1">
                  <c:v>7612354</c:v>
                </c:pt>
                <c:pt idx="2">
                  <c:v>7616082</c:v>
                </c:pt>
                <c:pt idx="3">
                  <c:v>3232326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27A-4D12-9BD4-985594B88D9D}"/>
            </c:ext>
          </c:extLst>
        </c:ser>
        <c:ser>
          <c:idx val="7"/>
          <c:order val="7"/>
          <c:tx>
            <c:strRef>
              <c:f>pax_evol!$A$9</c:f>
              <c:strCache>
                <c:ptCount val="1"/>
                <c:pt idx="0">
                  <c:v>AP Salvador/BA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pax_evol!$B$9:$E$9</c:f>
              <c:numCache>
                <c:formatCode>General</c:formatCode>
                <c:ptCount val="4"/>
                <c:pt idx="0">
                  <c:v>7534202</c:v>
                </c:pt>
                <c:pt idx="1">
                  <c:v>8324886</c:v>
                </c:pt>
                <c:pt idx="2">
                  <c:v>6646670</c:v>
                </c:pt>
                <c:pt idx="3">
                  <c:v>3368035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27A-4D12-9BD4-985594B88D9D}"/>
            </c:ext>
          </c:extLst>
        </c:ser>
        <c:ser>
          <c:idx val="8"/>
          <c:order val="8"/>
          <c:tx>
            <c:strRef>
              <c:f>pax_evol!$A$10</c:f>
              <c:strCache>
                <c:ptCount val="1"/>
                <c:pt idx="0">
                  <c:v>AP Fortaleza/CE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pax_evol!$B$10:$E$10</c:f>
              <c:numCache>
                <c:formatCode>General</c:formatCode>
                <c:ptCount val="4"/>
                <c:pt idx="0">
                  <c:v>4631659</c:v>
                </c:pt>
                <c:pt idx="1">
                  <c:v>5833233</c:v>
                </c:pt>
                <c:pt idx="2">
                  <c:v>6349152</c:v>
                </c:pt>
                <c:pt idx="3">
                  <c:v>2869267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27A-4D12-9BD4-985594B88D9D}"/>
            </c:ext>
          </c:extLst>
        </c:ser>
        <c:ser>
          <c:idx val="9"/>
          <c:order val="9"/>
          <c:tx>
            <c:strRef>
              <c:f>pax_evol!$A$11</c:f>
              <c:strCache>
                <c:ptCount val="1"/>
                <c:pt idx="0">
                  <c:v>AP Curitiba/PR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pax_evol!$B$11:$E$11</c:f>
              <c:numCache>
                <c:formatCode>General</c:formatCode>
                <c:ptCount val="4"/>
                <c:pt idx="0">
                  <c:v>5697436</c:v>
                </c:pt>
                <c:pt idx="1">
                  <c:v>7003972</c:v>
                </c:pt>
                <c:pt idx="2">
                  <c:v>6334330</c:v>
                </c:pt>
                <c:pt idx="3">
                  <c:v>2476022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27A-4D12-9BD4-985594B88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8699631"/>
        <c:axId val="558710863"/>
      </c:lineChart>
      <c:catAx>
        <c:axId val="558699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58710863"/>
        <c:crosses val="autoZero"/>
        <c:auto val="1"/>
        <c:lblAlgn val="ctr"/>
        <c:lblOffset val="100"/>
        <c:noMultiLvlLbl val="0"/>
      </c:catAx>
      <c:valAx>
        <c:axId val="558710863"/>
        <c:scaling>
          <c:orientation val="minMax"/>
          <c:min val="24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0"/>
        <c:majorTickMark val="cross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58699631"/>
        <c:crosses val="autoZero"/>
        <c:crossBetween val="between"/>
        <c:majorUnit val="250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800" b="0" i="0" baseline="0">
                <a:effectLst/>
              </a:rPr>
              <a:t>Evolução da movimentação aérea de carga 2010/2020</a:t>
            </a:r>
            <a:endParaRPr lang="pt-BR">
              <a:effectLst/>
            </a:endParaRPr>
          </a:p>
        </c:rich>
      </c:tx>
      <c:layout>
        <c:manualLayout>
          <c:xMode val="edge"/>
          <c:yMode val="edge"/>
          <c:x val="0.1095461649280714"/>
          <c:y val="1.0427348883493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carga_evol!$A$2</c:f>
              <c:strCache>
                <c:ptCount val="1"/>
                <c:pt idx="0">
                  <c:v>AP São Paulo/SP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carga_evol!$B$1:$E$1</c:f>
              <c:numCache>
                <c:formatCode>General</c:formatCode>
                <c:ptCount val="4"/>
                <c:pt idx="0">
                  <c:v>2010</c:v>
                </c:pt>
                <c:pt idx="1">
                  <c:v>2015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carga_evol!$B$2:$E$2</c:f>
              <c:numCache>
                <c:formatCode>General</c:formatCode>
                <c:ptCount val="4"/>
                <c:pt idx="0">
                  <c:v>237593573</c:v>
                </c:pt>
                <c:pt idx="1">
                  <c:v>200340091</c:v>
                </c:pt>
                <c:pt idx="2">
                  <c:v>230135978</c:v>
                </c:pt>
                <c:pt idx="3">
                  <c:v>147575991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8B-4A25-BA7E-7EBF2F0301F2}"/>
            </c:ext>
          </c:extLst>
        </c:ser>
        <c:ser>
          <c:idx val="1"/>
          <c:order val="1"/>
          <c:tx>
            <c:strRef>
              <c:f>carga_evol!$A$3</c:f>
              <c:strCache>
                <c:ptCount val="1"/>
                <c:pt idx="0">
                  <c:v>Manaus (AM)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carga_evol!$B$3:$E$3</c:f>
              <c:numCache>
                <c:formatCode>General</c:formatCode>
                <c:ptCount val="4"/>
                <c:pt idx="0">
                  <c:v>124309313</c:v>
                </c:pt>
                <c:pt idx="1">
                  <c:v>86938454</c:v>
                </c:pt>
                <c:pt idx="2">
                  <c:v>90782553</c:v>
                </c:pt>
                <c:pt idx="3">
                  <c:v>92340537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8B-4A25-BA7E-7EBF2F0301F2}"/>
            </c:ext>
          </c:extLst>
        </c:ser>
        <c:ser>
          <c:idx val="2"/>
          <c:order val="2"/>
          <c:tx>
            <c:strRef>
              <c:f>carga_evol!$A$4</c:f>
              <c:strCache>
                <c:ptCount val="1"/>
                <c:pt idx="0">
                  <c:v>AP Brasília/DF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carga_evol!$B$4:$E$4</c:f>
              <c:numCache>
                <c:formatCode>General</c:formatCode>
                <c:ptCount val="4"/>
                <c:pt idx="0">
                  <c:v>76899299</c:v>
                </c:pt>
                <c:pt idx="1">
                  <c:v>63469154</c:v>
                </c:pt>
                <c:pt idx="2">
                  <c:v>66788237</c:v>
                </c:pt>
                <c:pt idx="3">
                  <c:v>33584161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8B-4A25-BA7E-7EBF2F0301F2}"/>
            </c:ext>
          </c:extLst>
        </c:ser>
        <c:ser>
          <c:idx val="3"/>
          <c:order val="3"/>
          <c:tx>
            <c:strRef>
              <c:f>carga_evol!$A$5</c:f>
              <c:strCache>
                <c:ptCount val="1"/>
                <c:pt idx="0">
                  <c:v>AP Campinas/SP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carga_evol!$B$5:$E$5</c:f>
              <c:numCache>
                <c:formatCode>General</c:formatCode>
                <c:ptCount val="4"/>
                <c:pt idx="0">
                  <c:v>7952839</c:v>
                </c:pt>
                <c:pt idx="1">
                  <c:v>19304650</c:v>
                </c:pt>
                <c:pt idx="2">
                  <c:v>52829289</c:v>
                </c:pt>
                <c:pt idx="3">
                  <c:v>72247210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8B-4A25-BA7E-7EBF2F0301F2}"/>
            </c:ext>
          </c:extLst>
        </c:ser>
        <c:ser>
          <c:idx val="4"/>
          <c:order val="4"/>
          <c:tx>
            <c:strRef>
              <c:f>carga_evol!$A$6</c:f>
              <c:strCache>
                <c:ptCount val="1"/>
                <c:pt idx="0">
                  <c:v>AP Recife/PE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val>
            <c:numRef>
              <c:f>carga_evol!$B$6:$E$6</c:f>
              <c:numCache>
                <c:formatCode>General</c:formatCode>
                <c:ptCount val="4"/>
                <c:pt idx="0">
                  <c:v>35966558</c:v>
                </c:pt>
                <c:pt idx="1">
                  <c:v>36125584</c:v>
                </c:pt>
                <c:pt idx="2">
                  <c:v>43011470</c:v>
                </c:pt>
                <c:pt idx="3">
                  <c:v>34704139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8B-4A25-BA7E-7EBF2F0301F2}"/>
            </c:ext>
          </c:extLst>
        </c:ser>
        <c:ser>
          <c:idx val="5"/>
          <c:order val="5"/>
          <c:tx>
            <c:strRef>
              <c:f>carga_evol!$A$7</c:f>
              <c:strCache>
                <c:ptCount val="1"/>
                <c:pt idx="0">
                  <c:v>AP Rio de Janeiro/RJ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val>
            <c:numRef>
              <c:f>carga_evol!$B$7:$E$7</c:f>
              <c:numCache>
                <c:formatCode>General</c:formatCode>
                <c:ptCount val="4"/>
                <c:pt idx="0">
                  <c:v>43135636</c:v>
                </c:pt>
                <c:pt idx="1">
                  <c:v>40768009</c:v>
                </c:pt>
                <c:pt idx="2">
                  <c:v>39847807</c:v>
                </c:pt>
                <c:pt idx="3">
                  <c:v>19313004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E8B-4A25-BA7E-7EBF2F0301F2}"/>
            </c:ext>
          </c:extLst>
        </c:ser>
        <c:ser>
          <c:idx val="6"/>
          <c:order val="6"/>
          <c:tx>
            <c:strRef>
              <c:f>carga_evol!$A$8</c:f>
              <c:strCache>
                <c:ptCount val="1"/>
                <c:pt idx="0">
                  <c:v>AP Fortaleza/CE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carga_evol!$B$8:$E$8</c:f>
              <c:numCache>
                <c:formatCode>General</c:formatCode>
                <c:ptCount val="4"/>
                <c:pt idx="0">
                  <c:v>46139342</c:v>
                </c:pt>
                <c:pt idx="1">
                  <c:v>36237715</c:v>
                </c:pt>
                <c:pt idx="2">
                  <c:v>36748935</c:v>
                </c:pt>
                <c:pt idx="3">
                  <c:v>26461120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E8B-4A25-BA7E-7EBF2F0301F2}"/>
            </c:ext>
          </c:extLst>
        </c:ser>
        <c:ser>
          <c:idx val="7"/>
          <c:order val="7"/>
          <c:tx>
            <c:strRef>
              <c:f>carga_evol!$A$9</c:f>
              <c:strCache>
                <c:ptCount val="1"/>
                <c:pt idx="0">
                  <c:v>AP Belo Horizonte/MG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carga_evol!$B$9:$E$9</c:f>
              <c:numCache>
                <c:formatCode>General</c:formatCode>
                <c:ptCount val="4"/>
                <c:pt idx="0">
                  <c:v>16658638</c:v>
                </c:pt>
                <c:pt idx="1">
                  <c:v>21969516</c:v>
                </c:pt>
                <c:pt idx="2">
                  <c:v>30440146</c:v>
                </c:pt>
                <c:pt idx="3">
                  <c:v>17241864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E8B-4A25-BA7E-7EBF2F0301F2}"/>
            </c:ext>
          </c:extLst>
        </c:ser>
        <c:ser>
          <c:idx val="8"/>
          <c:order val="8"/>
          <c:tx>
            <c:strRef>
              <c:f>carga_evol!$A$10</c:f>
              <c:strCache>
                <c:ptCount val="1"/>
                <c:pt idx="0">
                  <c:v>AP Salvador/BA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carga_evol!$B$10:$E$10</c:f>
              <c:numCache>
                <c:formatCode>General</c:formatCode>
                <c:ptCount val="4"/>
                <c:pt idx="0">
                  <c:v>39124051</c:v>
                </c:pt>
                <c:pt idx="1">
                  <c:v>26680511</c:v>
                </c:pt>
                <c:pt idx="2">
                  <c:v>23803887</c:v>
                </c:pt>
                <c:pt idx="3">
                  <c:v>12867259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E8B-4A25-BA7E-7EBF2F0301F2}"/>
            </c:ext>
          </c:extLst>
        </c:ser>
        <c:ser>
          <c:idx val="9"/>
          <c:order val="9"/>
          <c:tx>
            <c:strRef>
              <c:f>carga_evol!$A$11</c:f>
              <c:strCache>
                <c:ptCount val="1"/>
                <c:pt idx="0">
                  <c:v>AP Porto Alegre/RS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carga_evol!$B$11:$E$11</c:f>
              <c:numCache>
                <c:formatCode>General</c:formatCode>
                <c:ptCount val="4"/>
                <c:pt idx="0">
                  <c:v>20381578</c:v>
                </c:pt>
                <c:pt idx="1">
                  <c:v>19870514</c:v>
                </c:pt>
                <c:pt idx="2">
                  <c:v>23738202</c:v>
                </c:pt>
                <c:pt idx="3">
                  <c:v>14912720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E8B-4A25-BA7E-7EBF2F0301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8658863"/>
        <c:axId val="558650959"/>
      </c:lineChart>
      <c:catAx>
        <c:axId val="558658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58650959"/>
        <c:crosses val="autoZero"/>
        <c:auto val="1"/>
        <c:lblAlgn val="ctr"/>
        <c:lblOffset val="100"/>
        <c:noMultiLvlLbl val="0"/>
      </c:catAx>
      <c:valAx>
        <c:axId val="558650959"/>
        <c:scaling>
          <c:orientation val="minMax"/>
          <c:min val="75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58658863"/>
        <c:crosses val="autoZero"/>
        <c:crossBetween val="between"/>
        <c:majorUnit val="2500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>
            <a:extLst>
              <a:ext uri="{FF2B5EF4-FFF2-40B4-BE49-F238E27FC236}">
                <a16:creationId xmlns:a16="http://schemas.microsoft.com/office/drawing/2014/main" id="{B6F43370-9FEE-4751-87B1-1E9B4816A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  <p:sp>
        <p:nvSpPr>
          <p:cNvPr id="3075" name="AutoShape 2">
            <a:extLst>
              <a:ext uri="{FF2B5EF4-FFF2-40B4-BE49-F238E27FC236}">
                <a16:creationId xmlns:a16="http://schemas.microsoft.com/office/drawing/2014/main" id="{9666CF10-C48B-45C1-B2A7-C6782FD60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0ACCF2F4-57CD-4FB4-A2CD-EC55AB31E12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03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89BE796-1F32-4553-9E51-8CD28A6E047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3613" cy="4806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 noProof="0"/>
          </a:p>
        </p:txBody>
      </p:sp>
      <p:sp>
        <p:nvSpPr>
          <p:cNvPr id="3078" name="Text Box 5">
            <a:extLst>
              <a:ext uri="{FF2B5EF4-FFF2-40B4-BE49-F238E27FC236}">
                <a16:creationId xmlns:a16="http://schemas.microsoft.com/office/drawing/2014/main" id="{EA4A8F55-B7C8-4ED1-838D-16BE5D3C3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  <p:sp>
        <p:nvSpPr>
          <p:cNvPr id="3079" name="Text Box 6">
            <a:extLst>
              <a:ext uri="{FF2B5EF4-FFF2-40B4-BE49-F238E27FC236}">
                <a16:creationId xmlns:a16="http://schemas.microsoft.com/office/drawing/2014/main" id="{83AC1F96-2829-450E-AE47-7F01A31AB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  <p:sp>
        <p:nvSpPr>
          <p:cNvPr id="3080" name="Text Box 7">
            <a:extLst>
              <a:ext uri="{FF2B5EF4-FFF2-40B4-BE49-F238E27FC236}">
                <a16:creationId xmlns:a16="http://schemas.microsoft.com/office/drawing/2014/main" id="{34C10FAF-CAAE-45D9-B2FC-54C61265E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345B0B18-FED7-4DC0-BD15-28779FE0977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fld id="{B9778920-CBF4-45D6-A517-5D0465BC1B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8">
            <a:extLst>
              <a:ext uri="{FF2B5EF4-FFF2-40B4-BE49-F238E27FC236}">
                <a16:creationId xmlns:a16="http://schemas.microsoft.com/office/drawing/2014/main" id="{A3838F60-CA51-432B-8504-254FEE5F272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4D1827-4B70-46B6-B91A-12F65B04E813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pt-BR" altLang="pt-BR" sz="1400"/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B977745E-04E9-4324-9578-47CACB702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FA64E74C-AF5C-4227-94F5-BC9CB6C93D49}" type="slidenum">
              <a:rPr lang="pt-BR" altLang="pt-BR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pt-BR" altLang="pt-BR" sz="1400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9F407A2B-08FE-4DAB-90E2-077670E61A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E5D9C1E5-528D-4812-8498-3335539D8C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>
            <a:extLst>
              <a:ext uri="{FF2B5EF4-FFF2-40B4-BE49-F238E27FC236}">
                <a16:creationId xmlns:a16="http://schemas.microsoft.com/office/drawing/2014/main" id="{AE3EE483-FB48-4747-B2CF-3DAED10A86A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D2DD9D-B460-401B-88CA-8C2EFA5A6C96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pt-BR" altLang="pt-BR" sz="1400"/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B5527D50-F9B2-4636-BBA1-9C0286EF9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9F21F265-25E9-459B-B9EC-1A0CD3FBA239}" type="slidenum">
              <a:rPr lang="pt-BR" altLang="pt-BR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pt-BR" altLang="pt-BR" sz="1400"/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0C53B0CB-04B1-4BBC-9FA7-FC87283549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3274E4E-7EB9-418F-ADB0-F6C6F86DB1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>
            <a:extLst>
              <a:ext uri="{FF2B5EF4-FFF2-40B4-BE49-F238E27FC236}">
                <a16:creationId xmlns:a16="http://schemas.microsoft.com/office/drawing/2014/main" id="{AE3EE483-FB48-4747-B2CF-3DAED10A86A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D2DD9D-B460-401B-88CA-8C2EFA5A6C96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pt-BR" altLang="pt-BR" sz="1400"/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B5527D50-F9B2-4636-BBA1-9C0286EF9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9F21F265-25E9-459B-B9EC-1A0CD3FBA239}" type="slidenum">
              <a:rPr lang="pt-BR" altLang="pt-BR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pt-BR" altLang="pt-BR" sz="1400"/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0C53B0CB-04B1-4BBC-9FA7-FC87283549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3274E4E-7EB9-418F-ADB0-F6C6F86DB1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55907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77189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38163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02005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29602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4543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588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42651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64189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18247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313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64040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946402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544775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38032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839325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577645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7535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042301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>
            <a:extLst>
              <a:ext uri="{FF2B5EF4-FFF2-40B4-BE49-F238E27FC236}">
                <a16:creationId xmlns:a16="http://schemas.microsoft.com/office/drawing/2014/main" id="{AE3EE483-FB48-4747-B2CF-3DAED10A86A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D2DD9D-B460-401B-88CA-8C2EFA5A6C96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pt-BR" altLang="pt-BR" sz="1400"/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B5527D50-F9B2-4636-BBA1-9C0286EF9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9F21F265-25E9-459B-B9EC-1A0CD3FBA239}" type="slidenum">
              <a:rPr lang="pt-BR" altLang="pt-BR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pt-BR" altLang="pt-BR" sz="1400"/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0C53B0CB-04B1-4BBC-9FA7-FC87283549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3274E4E-7EB9-418F-ADB0-F6C6F86DB1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429720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C171E63E-E5D2-4A61-A1AE-8F6B80DCE11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690079-31C2-4B88-B3B7-08C357E7A8D9}" type="slidenum">
              <a:rPr lang="pt-BR" altLang="pt-BR" sz="1400" smtClean="0"/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pt-BR" altLang="pt-BR" sz="140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E9EF7202-6811-4BA5-BC18-037942F06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961D054-8D2C-44BF-930F-772CEC287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52841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19441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98534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629296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03238" y="3959225"/>
            <a:ext cx="4456112" cy="22987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11750" y="3959225"/>
            <a:ext cx="4457700" cy="22987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83354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898548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020780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895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3040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38105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441036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04088" y="2592388"/>
            <a:ext cx="2265362" cy="366553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03238" y="2592388"/>
            <a:ext cx="6648450" cy="366553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775061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E4BFEBE-44CD-4276-9A5D-A0CB167939C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DA185-4646-4D77-A79A-A253C55202E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72998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661B692-2189-462F-98A1-AB9326C1A07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6D129-9BDB-441F-84C4-900F9AA2511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39709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69AD13B-5DF8-420A-B666-FF9F6492F8B4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B5D9D-37B7-4A9F-B6B3-E904A64D6F5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90166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63600" y="1655763"/>
            <a:ext cx="4276725" cy="449262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92725" y="1655763"/>
            <a:ext cx="4278313" cy="449262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8B859EA-F8C6-4AAE-AE2C-3DD64AF99F44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B52D2-7AD7-4395-B316-A38486BBFAC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96886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A9B103C-7458-4175-8359-81C8A9FD822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D2EAD-E7F7-49FE-BE66-63FB0E927AF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28183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31A7BF-B8EC-442A-AF5D-58CD821AD769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7926-E810-4BD2-827E-F5D2D824316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382556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C934DC6-9C14-4F58-A95C-CC01C3C8D721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B6B42-FA06-4403-A6E3-F1EF0227162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978007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3D5D8D9-7C24-44AD-9C16-CDA2BEEA3DEF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defTabSz="449263" rtl="0" eaLnBrk="1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 kern="12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20A76AB-0370-44C2-AB11-CDEF046B535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BB1DF-791A-43C2-BF5A-5F786219A05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2B047DA-C2D3-4FFB-A84D-355A444A9857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eaLnBrk="1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 kern="12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62180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CAC28F4-23D4-4802-B93A-D15DAE7326D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D4C33-342D-4065-92EA-2330E4DAF1F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36194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36FD14C-448F-4F99-B5B3-8A480BC7D80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9C7B9-60DD-464E-96A0-4975F94C70E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86308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F953134-B3B8-4E40-A537-42EF77BD47DC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05854-4E67-48A6-9C52-859768ADD37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870078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4575" y="360363"/>
            <a:ext cx="2176463" cy="57880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63600" y="360363"/>
            <a:ext cx="6378575" cy="578802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29268EE-1444-4671-8C5D-3904B0836D1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397E2-4599-4737-A04A-F26C7769FAB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98868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4347A33-EE2F-485B-8F04-9F88873AB3FA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742EA33-58F8-45C1-826E-F7F4FC87992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B969A-A93B-4B7B-A178-A96201B410E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72F414D-957E-4251-9B19-4314B48BFA77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631933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3D5D8D9-7C24-44AD-9C16-CDA2BEEA3DEF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20A76AB-0370-44C2-AB11-CDEF046B535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BB1DF-791A-43C2-BF5A-5F786219A05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2B047DA-C2D3-4FFB-A84D-355A444A9857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337697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6DEA6B9-AA86-4C41-A1D5-12ED8C44C373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5FDBB57-4CF4-4795-9BD3-ED652B188F7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67AE5-B10B-487B-BC38-58B5A2C5E8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A4121DD-7991-4E11-AFD7-9B9A64599F33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719903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63600" y="1655763"/>
            <a:ext cx="4278313" cy="4495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94313" y="1655763"/>
            <a:ext cx="4279900" cy="4495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97AD239-7D96-4A2D-BA46-97C3B077C699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5382778-1E5C-4CD4-8CAF-DB9E091AD01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A511E-18F0-47FF-810B-7DA72E16C4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BB868D8-3090-4B7D-8E4A-C761ADD84519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786605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F987BF1-9AE6-43DA-BE0F-5E36FBB823DF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6D6DEEE-8DCF-4B27-9D96-6D21A6E2A06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5B01F-5939-4529-B824-68459A19690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221518E-6A25-4F65-959E-318D147E3021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313660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FD6DAA9-3E1C-4F4B-8127-E8B51D577C71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21738B8-4EC9-483F-BF74-D748873B354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BF632-F5F4-47A2-9B7B-0B5E505C22E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B3AEA4F-86F3-4F3C-9312-7A608DE70C42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118245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8DAB99-7FE4-41D0-8389-09E2C025B9A0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5775FD-BE59-40F7-A699-564CC6BF520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F531D-2E1E-4FA9-A2C2-658E5C7B8DD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5433DD-93A1-4FDA-8D7D-EED4981056C8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95708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4CA0713-FCF5-4762-AAC2-59D9DE736474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D474695-06E7-4A79-A7BE-5C6823B52BD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5F0BB-4F5E-4614-AC75-E4A650F4A73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2389AE9-BC3A-4E27-B3E7-EF6BB5A7860E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78847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D2284EB-321E-40F4-8738-11B5BD73C70E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6192BC7-CFA0-49FF-BD45-8CBFF39A1AE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BD92CD-A8ED-429D-A04F-77B77F42049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68A9A66-9820-4EC0-B9BB-CE8E9EF9021C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265550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CCBC253-5297-4D94-808B-0F83DFF32A27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DFB01A4-635B-4511-AFE5-770DCF92AC1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3F253-71E4-4649-8D71-CFA96A6B91F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79D1B88-0AFE-4F2A-8C8C-FCE13A85A458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4080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7750" y="360363"/>
            <a:ext cx="2176463" cy="57912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63600" y="360363"/>
            <a:ext cx="6381750" cy="579120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DAC5AD1-282D-4239-A48F-9EA3077E4D17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791726C-A252-4020-A949-D81FDFB641D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B7C9B-F086-4685-8597-35FE2A3F664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1A90090-6E19-4372-BF37-AA6A58B7C5DE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381610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4347A33-EE2F-485B-8F04-9F88873AB3FA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742EA33-58F8-45C1-826E-F7F4FC87992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B969A-A93B-4B7B-A178-A96201B410E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72F414D-957E-4251-9B19-4314B48BFA77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403266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3D5D8D9-7C24-44AD-9C16-CDA2BEEA3DEF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20A76AB-0370-44C2-AB11-CDEF046B535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BB1DF-791A-43C2-BF5A-5F786219A05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2B047DA-C2D3-4FFB-A84D-355A444A9857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78319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6DEA6B9-AA86-4C41-A1D5-12ED8C44C373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5FDBB57-4CF4-4795-9BD3-ED652B188F7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67AE5-B10B-487B-BC38-58B5A2C5E8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A4121DD-7991-4E11-AFD7-9B9A64599F33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0827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63600" y="1655763"/>
            <a:ext cx="4278313" cy="4495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94313" y="1655763"/>
            <a:ext cx="4279900" cy="4495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97AD239-7D96-4A2D-BA46-97C3B077C699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5382778-1E5C-4CD4-8CAF-DB9E091AD01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A511E-18F0-47FF-810B-7DA72E16C4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BB868D8-3090-4B7D-8E4A-C761ADD84519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66763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F987BF1-9AE6-43DA-BE0F-5E36FBB823DF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6D6DEEE-8DCF-4B27-9D96-6D21A6E2A06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5B01F-5939-4529-B824-68459A19690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221518E-6A25-4F65-959E-318D147E3021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87038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FD6DAA9-3E1C-4F4B-8127-E8B51D577C71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21738B8-4EC9-483F-BF74-D748873B354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BF632-F5F4-47A2-9B7B-0B5E505C22E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B3AEA4F-86F3-4F3C-9312-7A608DE70C42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715820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8DAB99-7FE4-41D0-8389-09E2C025B9A0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5775FD-BE59-40F7-A699-564CC6BF520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F531D-2E1E-4FA9-A2C2-658E5C7B8DD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5433DD-93A1-4FDA-8D7D-EED4981056C8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605183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4CA0713-FCF5-4762-AAC2-59D9DE736474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D474695-06E7-4A79-A7BE-5C6823B52BD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5F0BB-4F5E-4614-AC75-E4A650F4A73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2389AE9-BC3A-4E27-B3E7-EF6BB5A7860E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626246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D2284EB-321E-40F4-8738-11B5BD73C70E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6192BC7-CFA0-49FF-BD45-8CBFF39A1AE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BD92CD-A8ED-429D-A04F-77B77F42049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68A9A66-9820-4EC0-B9BB-CE8E9EF9021C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4010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CCBC253-5297-4D94-808B-0F83DFF32A27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DFB01A4-635B-4511-AFE5-770DCF92AC1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3F253-71E4-4649-8D71-CFA96A6B91F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79D1B88-0AFE-4F2A-8C8C-FCE13A85A458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986256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7750" y="360363"/>
            <a:ext cx="2176463" cy="57912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63600" y="360363"/>
            <a:ext cx="6381750" cy="579120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DAC5AD1-282D-4239-A48F-9EA3077E4D17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791726C-A252-4020-A949-D81FDFB641D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B7C9B-F086-4685-8597-35FE2A3F664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1A90090-6E19-4372-BF37-AA6A58B7C5DE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741912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4347A33-EE2F-485B-8F04-9F88873AB3FA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742EA33-58F8-45C1-826E-F7F4FC87992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fld id="{453B969A-A93B-4B7B-A178-A96201B410E3}" type="slidenum">
              <a:rPr kumimoji="0" lang="pt-BR" altLang="pt-B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</a:tabLst>
                <a:defRPr/>
              </a:pPr>
              <a:t>‹nº›</a:t>
            </a:fld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72F414D-957E-4251-9B19-4314B48BFA77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5015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3D5D8D9-7C24-44AD-9C16-CDA2BEEA3DEF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20A76AB-0370-44C2-AB11-CDEF046B535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fld id="{648BB1DF-791A-43C2-BF5A-5F786219A05E}" type="slidenum">
              <a:rPr kumimoji="0" lang="pt-BR" altLang="pt-B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</a:tabLst>
                <a:defRPr/>
              </a:pPr>
              <a:t>‹nº›</a:t>
            </a:fld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2B047DA-C2D3-4FFB-A84D-355A444A9857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6430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6DEA6B9-AA86-4C41-A1D5-12ED8C44C373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5FDBB57-4CF4-4795-9BD3-ED652B188F7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fld id="{A0E67AE5-B10B-487B-BC38-58B5A2C5E80F}" type="slidenum">
              <a:rPr kumimoji="0" lang="pt-BR" altLang="pt-B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</a:tabLst>
                <a:defRPr/>
              </a:pPr>
              <a:t>‹nº›</a:t>
            </a:fld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A4121DD-7991-4E11-AFD7-9B9A64599F33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0478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63600" y="1655763"/>
            <a:ext cx="4278313" cy="4495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94313" y="1655763"/>
            <a:ext cx="4279900" cy="4495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97AD239-7D96-4A2D-BA46-97C3B077C699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5382778-1E5C-4CD4-8CAF-DB9E091AD01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fld id="{BD7A511E-18F0-47FF-810B-7DA72E16C4C3}" type="slidenum">
              <a:rPr kumimoji="0" lang="pt-BR" altLang="pt-B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</a:tabLst>
                <a:defRPr/>
              </a:pPr>
              <a:t>‹nº›</a:t>
            </a:fld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BB868D8-3090-4B7D-8E4A-C761ADD84519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9273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F987BF1-9AE6-43DA-BE0F-5E36FBB823DF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6D6DEEE-8DCF-4B27-9D96-6D21A6E2A06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fld id="{E0C5B01F-5939-4529-B824-68459A19690D}" type="slidenum">
              <a:rPr kumimoji="0" lang="pt-BR" altLang="pt-B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</a:tabLst>
                <a:defRPr/>
              </a:pPr>
              <a:t>‹nº›</a:t>
            </a:fld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221518E-6A25-4F65-959E-318D147E3021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1199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FD6DAA9-3E1C-4F4B-8127-E8B51D577C71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21738B8-4EC9-483F-BF74-D748873B354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fld id="{B5ABF632-F5F4-47A2-9B7B-0B5E505C22E6}" type="slidenum">
              <a:rPr kumimoji="0" lang="pt-BR" altLang="pt-B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</a:tabLst>
                <a:defRPr/>
              </a:pPr>
              <a:t>‹nº›</a:t>
            </a:fld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B3AEA4F-86F3-4F3C-9312-7A608DE70C42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4645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8DAB99-7FE4-41D0-8389-09E2C025B9A0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5775FD-BE59-40F7-A699-564CC6BF520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fld id="{75AF531D-2E1E-4FA9-A2C2-658E5C7B8DD0}" type="slidenum">
              <a:rPr kumimoji="0" lang="pt-BR" altLang="pt-B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</a:tabLst>
                <a:defRPr/>
              </a:pPr>
              <a:t>‹nº›</a:t>
            </a:fld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5433DD-93A1-4FDA-8D7D-EED4981056C8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8527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4CA0713-FCF5-4762-AAC2-59D9DE736474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D474695-06E7-4A79-A7BE-5C6823B52BD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fld id="{88A5F0BB-4F5E-4614-AC75-E4A650F4A73F}" type="slidenum">
              <a:rPr kumimoji="0" lang="pt-BR" altLang="pt-B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</a:tabLst>
                <a:defRPr/>
              </a:pPr>
              <a:t>‹nº›</a:t>
            </a:fld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2389AE9-BC3A-4E27-B3E7-EF6BB5A7860E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9511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D2284EB-321E-40F4-8738-11B5BD73C70E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6192BC7-CFA0-49FF-BD45-8CBFF39A1AE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fld id="{C6BD92CD-A8ED-429D-A04F-77B77F420499}" type="slidenum">
              <a:rPr kumimoji="0" lang="pt-BR" altLang="pt-B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</a:tabLst>
                <a:defRPr/>
              </a:pPr>
              <a:t>‹nº›</a:t>
            </a:fld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68A9A66-9820-4EC0-B9BB-CE8E9EF9021C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5693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CCBC253-5297-4D94-808B-0F83DFF32A27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DFB01A4-635B-4511-AFE5-770DCF92AC1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fld id="{E6E3F253-71E4-4649-8D71-CFA96A6B91F1}" type="slidenum">
              <a:rPr kumimoji="0" lang="pt-BR" altLang="pt-B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</a:tabLst>
                <a:defRPr/>
              </a:pPr>
              <a:t>‹nº›</a:t>
            </a:fld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79D1B88-0AFE-4F2A-8C8C-FCE13A85A458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36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7750" y="360363"/>
            <a:ext cx="2176463" cy="57912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63600" y="360363"/>
            <a:ext cx="6381750" cy="579120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DAC5AD1-282D-4239-A48F-9EA3077E4D17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791726C-A252-4020-A949-D81FDFB641D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fld id="{A43B7C9B-F086-4685-8597-35FE2A3F6646}" type="slidenum">
              <a:rPr kumimoji="0" lang="pt-BR" altLang="pt-B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</a:tabLst>
                <a:defRPr/>
              </a:pPr>
              <a:t>‹nº›</a:t>
            </a:fld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1A90090-6E19-4372-BF37-AA6A58B7C5DE}"/>
              </a:ext>
            </a:extLst>
          </p:cNvPr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2930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5DF873-1DDA-452D-A57C-4A07F2AD6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C2F427-45DA-493A-B9E2-B997BAA6B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9866CF-119B-4F91-8A1D-4D47114B7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2940-41B8-47E1-A1A3-D536645EBB54}" type="datetimeFigureOut">
              <a:rPr lang="pt-BR" smtClean="0"/>
              <a:t>07/12/2021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839B99-90CD-4A8F-9065-6CC8D3A1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07DFAF-3782-4E07-82E3-F38ABB565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D49F0-6098-4BCC-85C8-84175CEEDB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26748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7B9ED2-B6CB-439E-B8B9-F089F8168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B92099-C9AD-4577-B8A5-F49129A20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AD8626-58FE-4E50-961F-C9ABAECB9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2940-41B8-47E1-A1A3-D536645EBB54}" type="datetimeFigureOut">
              <a:rPr lang="pt-BR" smtClean="0"/>
              <a:t>07/12/2021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2345F4-7151-458C-AA5A-AA04CDDE5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85BEA2-DB35-4CB3-A23E-08EA3C22C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D49F0-6098-4BCC-85C8-84175CEEDB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93502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D32648-AD0A-4FFD-9FE6-7619169B1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653112-490E-43A5-9E8C-DD46B295D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427EE2-C436-4FCA-81D2-B979F75C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2940-41B8-47E1-A1A3-D536645EBB54}" type="datetimeFigureOut">
              <a:rPr lang="pt-BR" smtClean="0"/>
              <a:t>07/12/2021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00D4B9-CB40-466C-ABB6-7AF68787D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567159-5BF1-4E5F-BCA5-4F03CF73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D49F0-6098-4BCC-85C8-84175CEEDB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05462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91C7F1-6064-4E88-89A7-34279898C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CE79D6-D2BF-4D22-B471-711A876AE4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3738" y="2012950"/>
            <a:ext cx="4270375" cy="47958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C6472FA-2949-49B4-A812-70F71CA2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6513" y="2012950"/>
            <a:ext cx="4270375" cy="47958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74C1B0-E8F3-4C54-88EB-E81F9F241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2940-41B8-47E1-A1A3-D536645EBB54}" type="datetimeFigureOut">
              <a:rPr lang="pt-BR" smtClean="0"/>
              <a:t>07/12/2021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60007C-A403-4F84-A073-BB8BD7644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F75D00-AB40-4B76-A158-12781100B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D49F0-6098-4BCC-85C8-84175CEEDB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6302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8EE296-4E2F-4B55-B0A8-269BCF51A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6D56A4-D5E8-48E8-AA2F-088B1D115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042E43-53DE-45EC-826D-8766765E9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C39444A-CDCB-4174-80CA-B3DB82F63E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7CEDFF5-A1FC-482E-BCAA-2368FD3808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A6AF184-069B-43CF-8990-948C0644E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2940-41B8-47E1-A1A3-D536645EBB54}" type="datetimeFigureOut">
              <a:rPr lang="pt-BR" smtClean="0"/>
              <a:t>07/12/2021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19C80BE-3612-4A51-BCE8-A2E50F9EA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3DA7FCF-C619-4039-976B-4B41768D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D49F0-6098-4BCC-85C8-84175CEEDB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43523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646892-6869-40D1-8A6F-581F7B4BD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8F7F88B-2E92-48F5-8F49-099364836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2940-41B8-47E1-A1A3-D536645EBB54}" type="datetimeFigureOut">
              <a:rPr lang="pt-BR" smtClean="0"/>
              <a:t>07/12/2021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D9FA6B0-B3F1-498F-84CF-25577A02C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3CD3D5F-21EC-489D-A56F-844C95186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D49F0-6098-4BCC-85C8-84175CEEDB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63287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5222561-0489-4C48-8948-ABE4626EE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2940-41B8-47E1-A1A3-D536645EBB54}" type="datetimeFigureOut">
              <a:rPr lang="pt-BR" smtClean="0"/>
              <a:t>07/12/2021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CF07B49-8267-4C07-82F4-309FA30D0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82B210A-E5DC-4DC2-9F70-8550DA586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D49F0-6098-4BCC-85C8-84175CEEDB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1222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E0B71D-FB23-4633-92E6-D7E8333D0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8B54A8-51BC-4CE6-BD00-6F246CDEC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806EB6-DF94-496F-9BFB-3B20532BA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F59A4F-6C3B-44B0-9D4F-3C97C22D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2940-41B8-47E1-A1A3-D536645EBB54}" type="datetimeFigureOut">
              <a:rPr lang="pt-BR" smtClean="0"/>
              <a:t>07/12/2021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998BE2-20BA-4B58-85F1-9DA07162B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79798EA-DCFA-4409-BD68-7A2CECFF7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D49F0-6098-4BCC-85C8-84175CEEDB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86232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24E31-FB87-43A3-9919-F5420F457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6E9F160-A4A9-4AFE-A644-4B9896CAF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18A3DD0-5152-4342-ABCC-4FC628451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3250080-19FA-4746-B026-2C4BF431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2940-41B8-47E1-A1A3-D536645EBB54}" type="datetimeFigureOut">
              <a:rPr lang="pt-BR" smtClean="0"/>
              <a:t>07/12/2021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5AE95B7-749A-47C6-A98A-154E79DF8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00AF34-F2DF-4407-9365-581AF2A01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D49F0-6098-4BCC-85C8-84175CEEDB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8670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92C53-EB92-4AFC-A49E-257E808D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18BA25-7290-4EE0-A7D4-69C7C8E43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E8B6CE-77BC-4DCF-837B-6F56A587C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2940-41B8-47E1-A1A3-D536645EBB54}" type="datetimeFigureOut">
              <a:rPr lang="pt-BR" smtClean="0"/>
              <a:t>07/12/2021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8F3090-A8CF-47B1-94BC-0B296B4B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A23636-0D8B-49E8-B4B7-7BCCC2086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D49F0-6098-4BCC-85C8-84175CEEDB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363794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1B76B53-68E4-4564-996A-F867109DC2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213600" y="403225"/>
            <a:ext cx="2173288" cy="640556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3D5123F-5623-4AFF-A3FB-BB4280A08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3738" y="403225"/>
            <a:ext cx="6367462" cy="6405563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0B9121-43BD-41CE-B864-41DD3EA15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2940-41B8-47E1-A1A3-D536645EBB54}" type="datetimeFigureOut">
              <a:rPr lang="pt-BR" smtClean="0"/>
              <a:t>07/12/2021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5117AA-A002-46A8-B218-AFD25D8C8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AFD669-1C2B-43A4-8985-9E2ADF11E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D49F0-6098-4BCC-85C8-84175CEEDB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749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>
            <a:extLst>
              <a:ext uri="{FF2B5EF4-FFF2-40B4-BE49-F238E27FC236}">
                <a16:creationId xmlns:a16="http://schemas.microsoft.com/office/drawing/2014/main" id="{FDAA23F7-7715-4FCC-91AC-A6D4E0EE8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10090150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388E2329-244D-408A-A43F-991D64D735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592388"/>
            <a:ext cx="9066212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do título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463389F4-3767-4E61-A72A-677F9A562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3959225"/>
            <a:ext cx="9066212" cy="229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83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da estrutura de tópicos</a:t>
            </a:r>
          </a:p>
          <a:p>
            <a:pPr lvl="1"/>
            <a:r>
              <a:rPr lang="en-GB" altLang="pt-BR"/>
              <a:t>2.º nível da estrutura de tópicos</a:t>
            </a:r>
          </a:p>
          <a:p>
            <a:pPr lvl="2"/>
            <a:r>
              <a:rPr lang="en-GB" altLang="pt-BR"/>
              <a:t>3.º nível da estrutura de tópicos</a:t>
            </a:r>
          </a:p>
          <a:p>
            <a:pPr lvl="3"/>
            <a:r>
              <a:rPr lang="en-GB" altLang="pt-BR"/>
              <a:t>4.º nível da estrutura de tópicos</a:t>
            </a:r>
          </a:p>
          <a:p>
            <a:pPr lvl="4"/>
            <a:r>
              <a:rPr lang="en-GB" altLang="pt-BR"/>
              <a:t>5.º nível da estrutura de tópicos</a:t>
            </a:r>
          </a:p>
          <a:p>
            <a:pPr lvl="4"/>
            <a:r>
              <a:rPr lang="en-GB" altLang="pt-BR"/>
              <a:t>6.º nível da estrutura de tópicos</a:t>
            </a:r>
          </a:p>
          <a:p>
            <a:pPr lvl="4"/>
            <a:r>
              <a:rPr lang="en-GB" altLang="pt-BR"/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>
            <a:extLst>
              <a:ext uri="{FF2B5EF4-FFF2-40B4-BE49-F238E27FC236}">
                <a16:creationId xmlns:a16="http://schemas.microsoft.com/office/drawing/2014/main" id="{081B9CE5-10F7-4D23-96F3-5DD22BAC1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C0E056C-33F7-4688-8B70-48D6A126449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3150" cy="515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fld id="{E6448910-568F-4254-8460-89D9D60DAB4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2052" name="Text Box 3">
            <a:extLst>
              <a:ext uri="{FF2B5EF4-FFF2-40B4-BE49-F238E27FC236}">
                <a16:creationId xmlns:a16="http://schemas.microsoft.com/office/drawing/2014/main" id="{51A6ABDE-27FA-47E0-9D23-BDF067062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  <p:pic>
        <p:nvPicPr>
          <p:cNvPr id="2053" name="Picture 4">
            <a:extLst>
              <a:ext uri="{FF2B5EF4-FFF2-40B4-BE49-F238E27FC236}">
                <a16:creationId xmlns:a16="http://schemas.microsoft.com/office/drawing/2014/main" id="{17EC32F3-81DC-4EB4-A1D3-4A24A4701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4" name="Rectangle 5">
            <a:extLst>
              <a:ext uri="{FF2B5EF4-FFF2-40B4-BE49-F238E27FC236}">
                <a16:creationId xmlns:a16="http://schemas.microsoft.com/office/drawing/2014/main" id="{41BAB88E-114F-420B-8975-0A6A4215E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63600" y="360363"/>
            <a:ext cx="8707438" cy="119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do título</a:t>
            </a:r>
          </a:p>
        </p:txBody>
      </p:sp>
      <p:sp>
        <p:nvSpPr>
          <p:cNvPr id="2055" name="Rectangle 6">
            <a:extLst>
              <a:ext uri="{FF2B5EF4-FFF2-40B4-BE49-F238E27FC236}">
                <a16:creationId xmlns:a16="http://schemas.microsoft.com/office/drawing/2014/main" id="{EE5F006E-0DF3-4BBA-9455-C7B1BF4B6C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63600" y="1655763"/>
            <a:ext cx="8707438" cy="449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83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da estrutura de tópicos</a:t>
            </a:r>
          </a:p>
          <a:p>
            <a:pPr lvl="1"/>
            <a:r>
              <a:rPr lang="en-GB" altLang="pt-BR"/>
              <a:t>2.º nível da estrutura de tópicos</a:t>
            </a:r>
          </a:p>
          <a:p>
            <a:pPr lvl="2"/>
            <a:r>
              <a:rPr lang="en-GB" altLang="pt-BR"/>
              <a:t>3.º nível da estrutura de tópicos</a:t>
            </a:r>
          </a:p>
          <a:p>
            <a:pPr lvl="3"/>
            <a:r>
              <a:rPr lang="en-GB" altLang="pt-BR"/>
              <a:t>4.º nível da estrutura de tópicos</a:t>
            </a:r>
          </a:p>
          <a:p>
            <a:pPr lvl="4"/>
            <a:r>
              <a:rPr lang="en-GB" altLang="pt-BR"/>
              <a:t>5.º nível da estrutura de tópicos</a:t>
            </a:r>
          </a:p>
          <a:p>
            <a:pPr lvl="4"/>
            <a:r>
              <a:rPr lang="en-GB" altLang="pt-BR"/>
              <a:t>6.º nível da estrutura de tópicos</a:t>
            </a:r>
          </a:p>
          <a:p>
            <a:pPr lvl="4"/>
            <a:r>
              <a:rPr lang="en-GB" altLang="pt-BR"/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96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6DE6A7A8-C6C1-4E79-8964-899D340F4E7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A1DE57A3-E3F7-4DF0-95AA-D768DD2AFC3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fld id="{C26FA85D-1BCD-4744-A6DD-A5C625D00B2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50F32E1-E5B6-4011-8EFD-024BEE9C00E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pic>
        <p:nvPicPr>
          <p:cNvPr id="2053" name="Picture 4">
            <a:extLst>
              <a:ext uri="{FF2B5EF4-FFF2-40B4-BE49-F238E27FC236}">
                <a16:creationId xmlns:a16="http://schemas.microsoft.com/office/drawing/2014/main" id="{F46C5D09-00C2-48CD-B730-FE064A4AA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4" name="Rectangle 5">
            <a:extLst>
              <a:ext uri="{FF2B5EF4-FFF2-40B4-BE49-F238E27FC236}">
                <a16:creationId xmlns:a16="http://schemas.microsoft.com/office/drawing/2014/main" id="{1BEE8DCE-7212-47B1-A7DF-A58674CBBD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63600" y="360363"/>
            <a:ext cx="8710613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do título</a:t>
            </a:r>
          </a:p>
        </p:txBody>
      </p:sp>
      <p:sp>
        <p:nvSpPr>
          <p:cNvPr id="2055" name="Rectangle 6">
            <a:extLst>
              <a:ext uri="{FF2B5EF4-FFF2-40B4-BE49-F238E27FC236}">
                <a16:creationId xmlns:a16="http://schemas.microsoft.com/office/drawing/2014/main" id="{A6DCEF45-33F3-46D5-80E0-9C0C9C41BF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63600" y="1655763"/>
            <a:ext cx="8710613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8522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da estrutura de tópicos</a:t>
            </a:r>
          </a:p>
          <a:p>
            <a:pPr lvl="1"/>
            <a:r>
              <a:rPr lang="en-GB" altLang="pt-BR"/>
              <a:t>2.º Nível da estrutura de tópicos</a:t>
            </a:r>
          </a:p>
          <a:p>
            <a:pPr lvl="2"/>
            <a:r>
              <a:rPr lang="en-GB" altLang="pt-BR"/>
              <a:t>3.º Nível da estrutura de tópicos</a:t>
            </a:r>
          </a:p>
          <a:p>
            <a:pPr lvl="3"/>
            <a:r>
              <a:rPr lang="en-GB" altLang="pt-BR"/>
              <a:t>4.º Nível da estrutura de tópicos</a:t>
            </a:r>
          </a:p>
          <a:p>
            <a:pPr lvl="4"/>
            <a:r>
              <a:rPr lang="en-GB" altLang="pt-BR"/>
              <a:t>5.º Nível da estrutura de tópicos</a:t>
            </a:r>
          </a:p>
          <a:p>
            <a:pPr lvl="4"/>
            <a:r>
              <a:rPr lang="en-GB" altLang="pt-BR"/>
              <a:t>6.º Nível da estrutura de tópicos</a:t>
            </a:r>
          </a:p>
          <a:p>
            <a:pPr lvl="4"/>
            <a:r>
              <a:rPr lang="en-GB" altLang="pt-BR"/>
              <a:t>7.º Nível da estrutura de tópicos</a:t>
            </a:r>
          </a:p>
        </p:txBody>
      </p:sp>
    </p:spTree>
    <p:extLst>
      <p:ext uri="{BB962C8B-B14F-4D97-AF65-F5344CB8AC3E}">
        <p14:creationId xmlns:p14="http://schemas.microsoft.com/office/powerpoint/2010/main" val="267883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6DE6A7A8-C6C1-4E79-8964-899D340F4E7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A1DE57A3-E3F7-4DF0-95AA-D768DD2AFC3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fld id="{C26FA85D-1BCD-4744-A6DD-A5C625D00B2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50F32E1-E5B6-4011-8EFD-024BEE9C00E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pic>
        <p:nvPicPr>
          <p:cNvPr id="2053" name="Picture 4">
            <a:extLst>
              <a:ext uri="{FF2B5EF4-FFF2-40B4-BE49-F238E27FC236}">
                <a16:creationId xmlns:a16="http://schemas.microsoft.com/office/drawing/2014/main" id="{F46C5D09-00C2-48CD-B730-FE064A4AA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4" name="Rectangle 5">
            <a:extLst>
              <a:ext uri="{FF2B5EF4-FFF2-40B4-BE49-F238E27FC236}">
                <a16:creationId xmlns:a16="http://schemas.microsoft.com/office/drawing/2014/main" id="{1BEE8DCE-7212-47B1-A7DF-A58674CBBD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63600" y="360363"/>
            <a:ext cx="8710613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do título</a:t>
            </a:r>
          </a:p>
        </p:txBody>
      </p:sp>
      <p:sp>
        <p:nvSpPr>
          <p:cNvPr id="2055" name="Rectangle 6">
            <a:extLst>
              <a:ext uri="{FF2B5EF4-FFF2-40B4-BE49-F238E27FC236}">
                <a16:creationId xmlns:a16="http://schemas.microsoft.com/office/drawing/2014/main" id="{A6DCEF45-33F3-46D5-80E0-9C0C9C41BF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63600" y="1655763"/>
            <a:ext cx="8710613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8522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da estrutura de tópicos</a:t>
            </a:r>
          </a:p>
          <a:p>
            <a:pPr lvl="1"/>
            <a:r>
              <a:rPr lang="en-GB" altLang="pt-BR"/>
              <a:t>2.º Nível da estrutura de tópicos</a:t>
            </a:r>
          </a:p>
          <a:p>
            <a:pPr lvl="2"/>
            <a:r>
              <a:rPr lang="en-GB" altLang="pt-BR"/>
              <a:t>3.º Nível da estrutura de tópicos</a:t>
            </a:r>
          </a:p>
          <a:p>
            <a:pPr lvl="3"/>
            <a:r>
              <a:rPr lang="en-GB" altLang="pt-BR"/>
              <a:t>4.º Nível da estrutura de tópicos</a:t>
            </a:r>
          </a:p>
          <a:p>
            <a:pPr lvl="4"/>
            <a:r>
              <a:rPr lang="en-GB" altLang="pt-BR"/>
              <a:t>5.º Nível da estrutura de tópicos</a:t>
            </a:r>
          </a:p>
          <a:p>
            <a:pPr lvl="4"/>
            <a:r>
              <a:rPr lang="en-GB" altLang="pt-BR"/>
              <a:t>6.º Nível da estrutura de tópicos</a:t>
            </a:r>
          </a:p>
          <a:p>
            <a:pPr lvl="4"/>
            <a:r>
              <a:rPr lang="en-GB" altLang="pt-BR"/>
              <a:t>7.º Nível da estrutura de tópicos</a:t>
            </a:r>
          </a:p>
        </p:txBody>
      </p:sp>
    </p:spTree>
    <p:extLst>
      <p:ext uri="{BB962C8B-B14F-4D97-AF65-F5344CB8AC3E}">
        <p14:creationId xmlns:p14="http://schemas.microsoft.com/office/powerpoint/2010/main" val="200652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6DE6A7A8-C6C1-4E79-8964-899D340F4E7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 marL="0" marR="0" lvl="0" indent="0" algn="ct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A1DE57A3-E3F7-4DF0-95AA-D768DD2AFC3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fld id="{C26FA85D-1BCD-4744-A6DD-A5C625D00B20}" type="slidenum">
              <a:rPr kumimoji="0" lang="pt-BR" altLang="pt-B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</a:tabLst>
                <a:defRPr/>
              </a:pPr>
              <a:t>‹nº›</a:t>
            </a:fld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50F32E1-E5B6-4011-8EFD-024BEE9C00E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/>
            </a:pPr>
            <a:endParaRPr kumimoji="0" lang="pt-BR" altLang="pt-B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pic>
        <p:nvPicPr>
          <p:cNvPr id="2053" name="Picture 4">
            <a:extLst>
              <a:ext uri="{FF2B5EF4-FFF2-40B4-BE49-F238E27FC236}">
                <a16:creationId xmlns:a16="http://schemas.microsoft.com/office/drawing/2014/main" id="{F46C5D09-00C2-48CD-B730-FE064A4AA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4" name="Rectangle 5">
            <a:extLst>
              <a:ext uri="{FF2B5EF4-FFF2-40B4-BE49-F238E27FC236}">
                <a16:creationId xmlns:a16="http://schemas.microsoft.com/office/drawing/2014/main" id="{1BEE8DCE-7212-47B1-A7DF-A58674CBBD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63600" y="360363"/>
            <a:ext cx="8710613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do título</a:t>
            </a:r>
          </a:p>
        </p:txBody>
      </p:sp>
      <p:sp>
        <p:nvSpPr>
          <p:cNvPr id="2055" name="Rectangle 6">
            <a:extLst>
              <a:ext uri="{FF2B5EF4-FFF2-40B4-BE49-F238E27FC236}">
                <a16:creationId xmlns:a16="http://schemas.microsoft.com/office/drawing/2014/main" id="{A6DCEF45-33F3-46D5-80E0-9C0C9C41BF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63600" y="1655763"/>
            <a:ext cx="8710613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8522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da estrutura de tópicos</a:t>
            </a:r>
          </a:p>
          <a:p>
            <a:pPr lvl="1"/>
            <a:r>
              <a:rPr lang="en-GB" altLang="pt-BR"/>
              <a:t>2.º Nível da estrutura de tópicos</a:t>
            </a:r>
          </a:p>
          <a:p>
            <a:pPr lvl="2"/>
            <a:r>
              <a:rPr lang="en-GB" altLang="pt-BR"/>
              <a:t>3.º Nível da estrutura de tópicos</a:t>
            </a:r>
          </a:p>
          <a:p>
            <a:pPr lvl="3"/>
            <a:r>
              <a:rPr lang="en-GB" altLang="pt-BR"/>
              <a:t>4.º Nível da estrutura de tópicos</a:t>
            </a:r>
          </a:p>
          <a:p>
            <a:pPr lvl="4"/>
            <a:r>
              <a:rPr lang="en-GB" altLang="pt-BR"/>
              <a:t>5.º Nível da estrutura de tópicos</a:t>
            </a:r>
          </a:p>
          <a:p>
            <a:pPr lvl="4"/>
            <a:r>
              <a:rPr lang="en-GB" altLang="pt-BR"/>
              <a:t>6.º Nível da estrutura de tópicos</a:t>
            </a:r>
          </a:p>
          <a:p>
            <a:pPr lvl="4"/>
            <a:r>
              <a:rPr lang="en-GB" altLang="pt-BR"/>
              <a:t>7.º Nível da estrutura de tópicos</a:t>
            </a:r>
          </a:p>
        </p:txBody>
      </p:sp>
    </p:spTree>
    <p:extLst>
      <p:ext uri="{BB962C8B-B14F-4D97-AF65-F5344CB8AC3E}">
        <p14:creationId xmlns:p14="http://schemas.microsoft.com/office/powerpoint/2010/main" val="319270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BB6480A-8669-41A9-8AE9-1228EC64A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DD97B0-9E9B-4869-BC06-D70381DDD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2012950"/>
            <a:ext cx="8693150" cy="4795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AE229D-2937-40A3-A83B-811B180BDC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D2940-41B8-47E1-A1A3-D536645EBB54}" type="datetimeFigureOut">
              <a:rPr lang="pt-BR" smtClean="0"/>
              <a:t>07/12/2021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FF5472-BA78-4CDE-8470-A51502513D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9AFBF2-66E8-4EA7-A053-C5613A5F9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D49F0-6098-4BCC-85C8-84175CEEDB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556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>
            <a:extLst>
              <a:ext uri="{FF2B5EF4-FFF2-40B4-BE49-F238E27FC236}">
                <a16:creationId xmlns:a16="http://schemas.microsoft.com/office/drawing/2014/main" id="{EB54E2BF-B011-4A6C-9EC6-11590F4D1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3959225"/>
            <a:ext cx="9070975" cy="230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8360" rIns="0" bIns="0"/>
          <a:lstStyle>
            <a:lvl1pPr marL="342900" indent="-33972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buClrTx/>
              <a:buFontTx/>
              <a:buNone/>
            </a:pPr>
            <a:endParaRPr lang="pt-BR" altLang="pt-BR"/>
          </a:p>
          <a:p>
            <a:pPr eaLnBrk="1">
              <a:buClrTx/>
              <a:buFontTx/>
              <a:buNone/>
            </a:pPr>
            <a:endParaRPr lang="pt-BR" altLang="pt-BR"/>
          </a:p>
          <a:p>
            <a:pPr algn="ctr" eaLnBrk="1">
              <a:buClrTx/>
              <a:buFontTx/>
              <a:buNone/>
            </a:pPr>
            <a:endParaRPr lang="pt-BR" altLang="pt-BR"/>
          </a:p>
          <a:p>
            <a:pPr algn="ctr" eaLnBrk="1">
              <a:buClrTx/>
              <a:buFontTx/>
              <a:buNone/>
            </a:pPr>
            <a:endParaRPr lang="pt-BR" altLang="pt-BR"/>
          </a:p>
          <a:p>
            <a:pPr algn="ctr" eaLnBrk="1">
              <a:buClrTx/>
              <a:buFontTx/>
              <a:buNone/>
            </a:pPr>
            <a:endParaRPr lang="pt-BR" alt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2640DAA-C2B9-42C8-9E72-2E9EF35CFA58}"/>
              </a:ext>
            </a:extLst>
          </p:cNvPr>
          <p:cNvSpPr txBox="1"/>
          <p:nvPr/>
        </p:nvSpPr>
        <p:spPr>
          <a:xfrm>
            <a:off x="1151880" y="2595443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6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Ligações Aéreas </a:t>
            </a:r>
          </a:p>
          <a:p>
            <a:pPr algn="r"/>
            <a:r>
              <a:rPr lang="pt-BR" sz="6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2019-2020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>
            <a:extLst>
              <a:ext uri="{FF2B5EF4-FFF2-40B4-BE49-F238E27FC236}">
                <a16:creationId xmlns:a16="http://schemas.microsoft.com/office/drawing/2014/main" id="{022CE9E5-3C7F-4B19-8CCE-18042F16A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848" y="611485"/>
            <a:ext cx="8712200" cy="597376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2019-2020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200" b="1" dirty="0"/>
              <a:t>Objetivos</a:t>
            </a: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Representar e analisar a movimentação aérea de passageiros e cargas entre as Cidades com aeroportos;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Definir a estrutura da rede aérea brasileira, estabelecendo a hierarquia dos principais centros de movimentação de passageiros e cargas e identificando os principais fluxos;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Avaliar o peso da distância, bem como das dimensões populacionais e da atividade econômica na interação espacial pelo transporte aéreo (Modelo Gravitacional)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Representar e analisar os fluxos OD (origem-destino) das passagens aéreas comercializadas;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endParaRPr lang="pt-BR" altLang="pt-BR" sz="2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>
            <a:extLst>
              <a:ext uri="{FF2B5EF4-FFF2-40B4-BE49-F238E27FC236}">
                <a16:creationId xmlns:a16="http://schemas.microsoft.com/office/drawing/2014/main" id="{022CE9E5-3C7F-4B19-8CCE-18042F16A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848" y="611485"/>
            <a:ext cx="8712200" cy="597376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2019-2020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200" b="1" dirty="0"/>
              <a:t>Objetivos</a:t>
            </a:r>
            <a:endParaRPr lang="pt-BR" altLang="pt-BR" sz="2200" dirty="0"/>
          </a:p>
          <a:p>
            <a:pPr marL="3175" indent="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Analisar a acessibilidade das Cidades pelo transporte aéreo;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Econômica: medida pela Tarifa Média Pondera por destino e por ligação;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Geográfica: medida pela rede de destinos diretos e indiretos e pela configuração espacial da demanda pelo transporte aéreo;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Temporal: medida tanto tempo de deslocamento para acesso ao aeroporto por passageiros regionais, quanto pelo tempo médio de voo direto para os principais destinos</a:t>
            </a:r>
          </a:p>
          <a:p>
            <a:pPr marL="346075" indent="-34290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altLang="pt-BR" sz="2200" dirty="0"/>
              <a:t>Identificar, preliminarmente, os impactos da pandemia no transporte aéreo;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endParaRPr lang="pt-BR" altLang="pt-BR" sz="2200" dirty="0"/>
          </a:p>
        </p:txBody>
      </p:sp>
    </p:spTree>
    <p:extLst>
      <p:ext uri="{BB962C8B-B14F-4D97-AF65-F5344CB8AC3E}">
        <p14:creationId xmlns:p14="http://schemas.microsoft.com/office/powerpoint/2010/main" val="1237582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848" y="323453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2019-2020</a:t>
            </a:r>
          </a:p>
          <a:p>
            <a:pPr marL="3175" indent="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Ajuste da periodicidade decenal – pesquisa anterior de 2010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Consideramos somente os voos regulares para passageiros e todos os voos que transportaram carga aérea como serviço pago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Unidade espacial de investigação: 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Cidades da REGIC 2018 – Municípios Isolados ou Arranjos Populacionais 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0E8B3782-BE2F-4AED-A0FA-15B78193A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560" y="5003973"/>
            <a:ext cx="1280095" cy="1178610"/>
          </a:xfrm>
          <a:prstGeom prst="rect">
            <a:avLst/>
          </a:prstGeom>
        </p:spPr>
      </p:pic>
      <p:sp>
        <p:nvSpPr>
          <p:cNvPr id="23" name="Caixa de Texto 2">
            <a:extLst>
              <a:ext uri="{FF2B5EF4-FFF2-40B4-BE49-F238E27FC236}">
                <a16:creationId xmlns:a16="http://schemas.microsoft.com/office/drawing/2014/main" id="{6C8A361F-AD62-49BC-923C-15FB8806B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9952" y="4355901"/>
            <a:ext cx="2808312" cy="50405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i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Arranjo Populacional de São Paulo/SP</a:t>
            </a:r>
            <a:endParaRPr lang="pt-BR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Caixa de Texto 2">
            <a:extLst>
              <a:ext uri="{FF2B5EF4-FFF2-40B4-BE49-F238E27FC236}">
                <a16:creationId xmlns:a16="http://schemas.microsoft.com/office/drawing/2014/main" id="{D85EFE9D-216F-43A1-AD20-ECDA9D5C2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312" y="4355901"/>
            <a:ext cx="3038971" cy="43204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i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Município isolado de Campo Grande (MS)</a:t>
            </a:r>
            <a:endParaRPr lang="pt-BR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BDEC20-18D8-4286-9481-3B7EAFBA8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916" y="5164697"/>
            <a:ext cx="1994293" cy="1228517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431800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2019-2020</a:t>
            </a:r>
          </a:p>
          <a:p>
            <a:pPr marL="3175" indent="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Diferença entre movimentação aérea e Fluxo OD de passageiros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Movimentação -&gt; deslocamento entre aeroportos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Fluxo OD – trajeto total coberto por uma passagem aérea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Fonte dos dados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ANAC – Movimentação aérea de passageiros e cargas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ANAC – Tarifas aéreas comercializadas (</a:t>
            </a:r>
            <a:r>
              <a:rPr lang="pt-BR" altLang="pt-BR" sz="2200" dirty="0" err="1"/>
              <a:t>microdado</a:t>
            </a:r>
            <a:r>
              <a:rPr lang="pt-BR" altLang="pt-BR" sz="2200" dirty="0"/>
              <a:t>)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Secretaria de Aviação Civil (SAC) – Matriz de deslocamentos para acessar Aeroportos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IBGE – Acessibilidade Geográfica dos Municípios brasileiros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</p:spTree>
    <p:extLst>
      <p:ext uri="{BB962C8B-B14F-4D97-AF65-F5344CB8AC3E}">
        <p14:creationId xmlns:p14="http://schemas.microsoft.com/office/powerpoint/2010/main" val="37598534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Principais Resultados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endParaRPr lang="pt-BR" altLang="pt-BR" sz="2600" b="1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157 Cidades (somente 3% das 4899 Cidades do País) tiveram voo regular de passageiros ou voo transportando carga como serviço pago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Matriz de 667 ligações aéreas por voos diretos que movimentou 93.878.057 passageiros e mais de 400 mil toneladas de carga em 2019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Em 2020, foram 175 Cidades e 647 ligações entre pares de Cidades, movimentando 44.148.597 passageiros e pouco mais de 282 mil toneladas; variação de 53,0% e 29,6% respectivamente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99,9% da movimentação aérea de passageiros e de cargas se concentram nas Metrópoles e nas Capitais Regionais, assim definidas pela REGIC 2018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</p:spTree>
    <p:extLst>
      <p:ext uri="{BB962C8B-B14F-4D97-AF65-F5344CB8AC3E}">
        <p14:creationId xmlns:p14="http://schemas.microsoft.com/office/powerpoint/2010/main" val="246392025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Principais Resultados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Evolução Passageiros 2019 -2020 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6A6ADA0-F13A-4F8F-8765-9D982C134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371" y="1403573"/>
            <a:ext cx="6567881" cy="608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242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Principais Resultados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Evolução Passageiros 2019 -2020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698862C-D7F2-4F79-BB43-E9EA8DB1F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948" y="1403573"/>
            <a:ext cx="6552728" cy="606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811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Principais Resultados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Evolução Passageiros 2010 -2020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03A63ED-43AF-4713-8551-CC4B679DB3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6573981"/>
              </p:ext>
            </p:extLst>
          </p:nvPr>
        </p:nvGraphicFramePr>
        <p:xfrm>
          <a:off x="1583928" y="1619597"/>
          <a:ext cx="6631250" cy="5100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eta: para a Esquerda 1">
            <a:extLst>
              <a:ext uri="{FF2B5EF4-FFF2-40B4-BE49-F238E27FC236}">
                <a16:creationId xmlns:a16="http://schemas.microsoft.com/office/drawing/2014/main" id="{866CFAC0-FDBF-4062-9976-2CC1948F1401}"/>
              </a:ext>
            </a:extLst>
          </p:cNvPr>
          <p:cNvSpPr/>
          <p:nvPr/>
        </p:nvSpPr>
        <p:spPr bwMode="auto">
          <a:xfrm rot="19399931">
            <a:off x="6732877" y="2648445"/>
            <a:ext cx="936104" cy="432048"/>
          </a:xfrm>
          <a:prstGeom prst="leftArrow">
            <a:avLst/>
          </a:prstGeom>
          <a:solidFill>
            <a:schemeClr val="bg1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63953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Principais Resultados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endParaRPr lang="pt-BR" altLang="pt-BR" sz="2600" b="1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Movimentação de passageiros 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sz="2200" dirty="0"/>
              <a:t>Evolução de 37,4% entre 2010 e 2015;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sz="2200" dirty="0"/>
              <a:t>Campinas/SP: </a:t>
            </a:r>
            <a:r>
              <a:rPr lang="pt-BR" sz="2200" dirty="0">
                <a:solidFill>
                  <a:srgbClr val="0070C0"/>
                </a:solidFill>
              </a:rPr>
              <a:t>+85%</a:t>
            </a:r>
            <a:r>
              <a:rPr lang="pt-BR" sz="2200" dirty="0"/>
              <a:t>; Foz do Iguaçu/PR: </a:t>
            </a:r>
            <a:r>
              <a:rPr lang="pt-BR" sz="2200" dirty="0">
                <a:solidFill>
                  <a:srgbClr val="0070C0"/>
                </a:solidFill>
              </a:rPr>
              <a:t>+80%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sz="2200" dirty="0"/>
              <a:t>Salvador </a:t>
            </a:r>
            <a:r>
              <a:rPr lang="pt-BR" sz="2200" dirty="0">
                <a:solidFill>
                  <a:srgbClr val="00B0F0"/>
                </a:solidFill>
              </a:rPr>
              <a:t>+10%</a:t>
            </a:r>
            <a:r>
              <a:rPr lang="pt-BR" sz="2200" dirty="0"/>
              <a:t>; Recife/PE </a:t>
            </a:r>
            <a:r>
              <a:rPr lang="pt-BR" sz="2200" dirty="0">
                <a:solidFill>
                  <a:srgbClr val="00B0F0"/>
                </a:solidFill>
              </a:rPr>
              <a:t>+17%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sz="2200" dirty="0"/>
              <a:t>Queda (</a:t>
            </a:r>
            <a:r>
              <a:rPr lang="pt-BR" sz="2200" dirty="0">
                <a:solidFill>
                  <a:srgbClr val="FF5050"/>
                </a:solidFill>
              </a:rPr>
              <a:t>-1%</a:t>
            </a:r>
            <a:r>
              <a:rPr lang="pt-BR" sz="2200" dirty="0"/>
              <a:t>) entre 2015 e 2019 para o País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Salvador/BA : </a:t>
            </a:r>
            <a:r>
              <a:rPr lang="pt-BR" altLang="pt-BR" sz="2200" dirty="0">
                <a:solidFill>
                  <a:srgbClr val="FF0000"/>
                </a:solidFill>
              </a:rPr>
              <a:t>-20%</a:t>
            </a:r>
            <a:r>
              <a:rPr lang="pt-BR" altLang="pt-BR" sz="2200" dirty="0"/>
              <a:t>; Rio de Janeiro: </a:t>
            </a:r>
            <a:r>
              <a:rPr lang="pt-BR" altLang="pt-BR" sz="2200" dirty="0">
                <a:solidFill>
                  <a:srgbClr val="FF0000"/>
                </a:solidFill>
              </a:rPr>
              <a:t>-16%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Recife/PE: </a:t>
            </a:r>
            <a:r>
              <a:rPr lang="pt-BR" altLang="pt-BR" sz="2200" dirty="0">
                <a:solidFill>
                  <a:srgbClr val="0070C0"/>
                </a:solidFill>
              </a:rPr>
              <a:t>+23%</a:t>
            </a:r>
            <a:r>
              <a:rPr lang="pt-BR" altLang="pt-BR" sz="2200" dirty="0"/>
              <a:t>; São Paulo/SP: </a:t>
            </a:r>
            <a:r>
              <a:rPr lang="pt-BR" altLang="pt-BR" sz="2200" dirty="0">
                <a:solidFill>
                  <a:srgbClr val="0070C0"/>
                </a:solidFill>
              </a:rPr>
              <a:t>+16%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Pandemia: </a:t>
            </a:r>
            <a:r>
              <a:rPr lang="pt-BR" altLang="pt-BR" sz="2200" dirty="0">
                <a:solidFill>
                  <a:srgbClr val="FF0000"/>
                </a:solidFill>
              </a:rPr>
              <a:t>-53%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Uberlândia: </a:t>
            </a:r>
            <a:r>
              <a:rPr lang="pt-BR" altLang="pt-BR" sz="2200" dirty="0">
                <a:solidFill>
                  <a:srgbClr val="FF0000"/>
                </a:solidFill>
              </a:rPr>
              <a:t>-64%</a:t>
            </a:r>
            <a:r>
              <a:rPr lang="pt-BR" altLang="pt-BR" sz="2200" dirty="0"/>
              <a:t>; Curitiba: </a:t>
            </a:r>
            <a:r>
              <a:rPr lang="pt-BR" altLang="pt-BR" sz="2200" dirty="0">
                <a:solidFill>
                  <a:srgbClr val="FF0000"/>
                </a:solidFill>
              </a:rPr>
              <a:t>-60%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Campinas: </a:t>
            </a:r>
            <a:r>
              <a:rPr lang="pt-BR" altLang="pt-BR" sz="2200" dirty="0">
                <a:solidFill>
                  <a:srgbClr val="FF5050"/>
                </a:solidFill>
              </a:rPr>
              <a:t>-33%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</p:spTree>
    <p:extLst>
      <p:ext uri="{BB962C8B-B14F-4D97-AF65-F5344CB8AC3E}">
        <p14:creationId xmlns:p14="http://schemas.microsoft.com/office/powerpoint/2010/main" val="28220662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Principais Resultados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Evolução carga 2019 -2020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74FF17C-A5AA-40E1-B1C4-FA486D8F3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944" y="1331565"/>
            <a:ext cx="6696744" cy="6180476"/>
          </a:xfrm>
          <a:prstGeom prst="rect">
            <a:avLst/>
          </a:prstGeom>
        </p:spPr>
      </p:pic>
      <p:sp>
        <p:nvSpPr>
          <p:cNvPr id="6" name="Seta: para a Esquerda 5">
            <a:extLst>
              <a:ext uri="{FF2B5EF4-FFF2-40B4-BE49-F238E27FC236}">
                <a16:creationId xmlns:a16="http://schemas.microsoft.com/office/drawing/2014/main" id="{38BE667D-C08D-4C56-A4D6-BD1418AD182F}"/>
              </a:ext>
            </a:extLst>
          </p:cNvPr>
          <p:cNvSpPr/>
          <p:nvPr/>
        </p:nvSpPr>
        <p:spPr bwMode="auto">
          <a:xfrm rot="8933916">
            <a:off x="4135010" y="4193760"/>
            <a:ext cx="564312" cy="276295"/>
          </a:xfrm>
          <a:prstGeom prst="leftArrow">
            <a:avLst/>
          </a:prstGeom>
          <a:solidFill>
            <a:srgbClr val="FF0000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75501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Principais Resultados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Evolução carga 2019 -2020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FE1EFCA-9FD0-42C5-B657-4C48DD843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001" y="1331565"/>
            <a:ext cx="6710622" cy="6228110"/>
          </a:xfrm>
          <a:prstGeom prst="rect">
            <a:avLst/>
          </a:prstGeom>
        </p:spPr>
      </p:pic>
      <p:sp>
        <p:nvSpPr>
          <p:cNvPr id="6" name="Seta: para a Esquerda 5">
            <a:extLst>
              <a:ext uri="{FF2B5EF4-FFF2-40B4-BE49-F238E27FC236}">
                <a16:creationId xmlns:a16="http://schemas.microsoft.com/office/drawing/2014/main" id="{5D2891CC-3081-4EF3-A9C3-8279BC1C55ED}"/>
              </a:ext>
            </a:extLst>
          </p:cNvPr>
          <p:cNvSpPr/>
          <p:nvPr/>
        </p:nvSpPr>
        <p:spPr bwMode="auto">
          <a:xfrm rot="8933916">
            <a:off x="4135010" y="4121752"/>
            <a:ext cx="564312" cy="276295"/>
          </a:xfrm>
          <a:prstGeom prst="leftArrow">
            <a:avLst/>
          </a:prstGeom>
          <a:solidFill>
            <a:srgbClr val="FF0000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43530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Principais Resultados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Evolução Cargas 2010 -2020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274C563-9B65-4790-BEFF-CF311266EC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6209517"/>
              </p:ext>
            </p:extLst>
          </p:nvPr>
        </p:nvGraphicFramePr>
        <p:xfrm>
          <a:off x="1511920" y="1619597"/>
          <a:ext cx="6547048" cy="4871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id="{4558B412-4D79-49E8-94C3-4E1B59327898}"/>
              </a:ext>
            </a:extLst>
          </p:cNvPr>
          <p:cNvSpPr/>
          <p:nvPr/>
        </p:nvSpPr>
        <p:spPr bwMode="auto">
          <a:xfrm rot="19399931">
            <a:off x="6876894" y="2360413"/>
            <a:ext cx="936104" cy="432048"/>
          </a:xfrm>
          <a:prstGeom prst="leftArrow">
            <a:avLst/>
          </a:prstGeom>
          <a:solidFill>
            <a:schemeClr val="bg1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Seta: para a Esquerda 5">
            <a:extLst>
              <a:ext uri="{FF2B5EF4-FFF2-40B4-BE49-F238E27FC236}">
                <a16:creationId xmlns:a16="http://schemas.microsoft.com/office/drawing/2014/main" id="{DC394076-1D51-4B75-AADC-38DBF6745A57}"/>
              </a:ext>
            </a:extLst>
          </p:cNvPr>
          <p:cNvSpPr/>
          <p:nvPr/>
        </p:nvSpPr>
        <p:spPr bwMode="auto">
          <a:xfrm>
            <a:off x="7494656" y="4362181"/>
            <a:ext cx="564312" cy="276295"/>
          </a:xfrm>
          <a:prstGeom prst="leftArrow">
            <a:avLst/>
          </a:prstGeom>
          <a:solidFill>
            <a:srgbClr val="FF0000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60717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Principais Resultados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endParaRPr lang="pt-BR" altLang="pt-BR" sz="2600" b="1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Movimentação de cargas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sz="2200" dirty="0"/>
              <a:t>Queda (</a:t>
            </a:r>
            <a:r>
              <a:rPr lang="pt-BR" sz="2200" dirty="0">
                <a:solidFill>
                  <a:srgbClr val="FF0000"/>
                </a:solidFill>
              </a:rPr>
              <a:t>-10%</a:t>
            </a:r>
            <a:r>
              <a:rPr lang="pt-BR" sz="2200" dirty="0"/>
              <a:t>) entre 2010 e 2015;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sz="2200" dirty="0"/>
              <a:t>Campinas/SP: </a:t>
            </a:r>
            <a:r>
              <a:rPr lang="pt-BR" sz="2200" dirty="0">
                <a:solidFill>
                  <a:srgbClr val="0070C0"/>
                </a:solidFill>
              </a:rPr>
              <a:t>+142%</a:t>
            </a:r>
            <a:r>
              <a:rPr lang="pt-BR" sz="2200" dirty="0"/>
              <a:t>; Vitória/ES: </a:t>
            </a:r>
            <a:r>
              <a:rPr lang="pt-BR" sz="2200" dirty="0">
                <a:solidFill>
                  <a:srgbClr val="0070C0"/>
                </a:solidFill>
              </a:rPr>
              <a:t>+70%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sz="2200" dirty="0"/>
              <a:t>Manaus (AM) </a:t>
            </a:r>
            <a:r>
              <a:rPr lang="pt-BR" sz="2200" dirty="0">
                <a:solidFill>
                  <a:srgbClr val="FF0000"/>
                </a:solidFill>
              </a:rPr>
              <a:t>-30%</a:t>
            </a:r>
            <a:r>
              <a:rPr lang="pt-BR" sz="2200" dirty="0"/>
              <a:t>; São Paulo/SP: </a:t>
            </a:r>
            <a:r>
              <a:rPr lang="pt-BR" sz="2200" dirty="0">
                <a:solidFill>
                  <a:srgbClr val="FF0000"/>
                </a:solidFill>
              </a:rPr>
              <a:t>-15%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sz="2200" dirty="0"/>
              <a:t>Sobe </a:t>
            </a:r>
            <a:r>
              <a:rPr lang="pt-BR" sz="2200" dirty="0">
                <a:solidFill>
                  <a:srgbClr val="0070C0"/>
                </a:solidFill>
              </a:rPr>
              <a:t>+14% </a:t>
            </a:r>
            <a:r>
              <a:rPr lang="pt-BR" sz="2200" dirty="0"/>
              <a:t>entre 2015 e 2019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Campinas/SP: </a:t>
            </a:r>
            <a:r>
              <a:rPr lang="pt-BR" altLang="pt-BR" sz="2200" dirty="0">
                <a:solidFill>
                  <a:srgbClr val="0070C0"/>
                </a:solidFill>
              </a:rPr>
              <a:t>+173% </a:t>
            </a:r>
            <a:r>
              <a:rPr lang="pt-BR" altLang="pt-BR" sz="2200" dirty="0"/>
              <a:t>(</a:t>
            </a:r>
            <a:r>
              <a:rPr lang="pt-BR" altLang="pt-BR" sz="2200" b="1" dirty="0">
                <a:solidFill>
                  <a:srgbClr val="0070C0"/>
                </a:solidFill>
              </a:rPr>
              <a:t>564%</a:t>
            </a:r>
            <a:r>
              <a:rPr lang="pt-BR" altLang="pt-BR" sz="2200" dirty="0"/>
              <a:t> na década)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Manaus (AM): </a:t>
            </a:r>
            <a:r>
              <a:rPr lang="pt-BR" altLang="pt-BR" sz="2200" dirty="0">
                <a:solidFill>
                  <a:srgbClr val="0070C0"/>
                </a:solidFill>
              </a:rPr>
              <a:t>+4,5 </a:t>
            </a:r>
            <a:r>
              <a:rPr lang="pt-BR" altLang="pt-BR" sz="2200" dirty="0"/>
              <a:t>(</a:t>
            </a:r>
            <a:r>
              <a:rPr lang="pt-BR" altLang="pt-BR" sz="2200" dirty="0">
                <a:solidFill>
                  <a:srgbClr val="FF0000"/>
                </a:solidFill>
              </a:rPr>
              <a:t>-27%</a:t>
            </a:r>
            <a:r>
              <a:rPr lang="pt-BR" altLang="pt-BR" sz="2200" dirty="0"/>
              <a:t> na década) – aumento da participação da ligação com Campinas/SP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Pandemia: </a:t>
            </a:r>
            <a:r>
              <a:rPr lang="pt-BR" altLang="pt-BR" sz="2200" dirty="0">
                <a:solidFill>
                  <a:srgbClr val="FF0000"/>
                </a:solidFill>
              </a:rPr>
              <a:t>-29,6%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Campinas/SP: </a:t>
            </a:r>
            <a:r>
              <a:rPr lang="pt-BR" altLang="pt-BR" sz="2200" dirty="0">
                <a:solidFill>
                  <a:srgbClr val="0070C0"/>
                </a:solidFill>
              </a:rPr>
              <a:t>+36%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</p:spTree>
    <p:extLst>
      <p:ext uri="{BB962C8B-B14F-4D97-AF65-F5344CB8AC3E}">
        <p14:creationId xmlns:p14="http://schemas.microsoft.com/office/powerpoint/2010/main" val="7412726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Acessibilidades das Cidades pelo transporte aéreo de passageiros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b="1" dirty="0"/>
              <a:t>Atendimento regular: </a:t>
            </a:r>
            <a:r>
              <a:rPr lang="pt-BR" altLang="pt-BR" sz="2200" dirty="0"/>
              <a:t>ao menos um voo regular de passageiros por mês, em cada mês do ano de referência (2019 e 2020)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96 Cidades em 2019 e somente 46 Cidades em 2020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Dentre os principais fluxos OD, as maiores quedas de passagens comercializadas foram Uberlândia (MG) – São Paulo/SP </a:t>
            </a:r>
            <a:r>
              <a:rPr lang="pt-BR" altLang="pt-BR" sz="2200" dirty="0">
                <a:solidFill>
                  <a:schemeClr val="tx1"/>
                </a:solidFill>
              </a:rPr>
              <a:t>(</a:t>
            </a:r>
            <a:r>
              <a:rPr lang="pt-BR" altLang="pt-BR" sz="2200" dirty="0">
                <a:solidFill>
                  <a:srgbClr val="FF0000"/>
                </a:solidFill>
              </a:rPr>
              <a:t>-69,6%</a:t>
            </a:r>
            <a:r>
              <a:rPr lang="pt-BR" altLang="pt-BR" sz="2200" dirty="0"/>
              <a:t>) e São Paulo/SP – Curitiba/PR (</a:t>
            </a:r>
            <a:r>
              <a:rPr lang="pt-BR" altLang="pt-BR" sz="2200" dirty="0">
                <a:solidFill>
                  <a:srgbClr val="FF0000"/>
                </a:solidFill>
              </a:rPr>
              <a:t>-60,9%</a:t>
            </a:r>
            <a:r>
              <a:rPr lang="pt-BR" altLang="pt-BR" sz="2200" dirty="0"/>
              <a:t>)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Já as menores quedas na comercialização de passagens ao público em geral foram São Paulo/SP – Nata/RN (</a:t>
            </a:r>
            <a:r>
              <a:rPr lang="pt-BR" altLang="pt-BR" sz="2200" dirty="0">
                <a:solidFill>
                  <a:srgbClr val="FF5050"/>
                </a:solidFill>
              </a:rPr>
              <a:t>-19%</a:t>
            </a:r>
            <a:r>
              <a:rPr lang="pt-BR" altLang="pt-BR" sz="2200" dirty="0"/>
              <a:t>) e Fortaleza/CE – Brasília/DF (</a:t>
            </a:r>
            <a:r>
              <a:rPr lang="pt-BR" altLang="pt-BR" sz="2200" dirty="0">
                <a:solidFill>
                  <a:srgbClr val="FF5050"/>
                </a:solidFill>
              </a:rPr>
              <a:t>-24,1%</a:t>
            </a:r>
            <a:r>
              <a:rPr lang="pt-BR" altLang="pt-BR" sz="2200" dirty="0"/>
              <a:t>)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O principal fluxo aéreo do País, São Paulo/SP – Rio de Janeiro/RJ teve queda de </a:t>
            </a:r>
            <a:r>
              <a:rPr lang="pt-BR" altLang="pt-BR" sz="2200" dirty="0">
                <a:solidFill>
                  <a:srgbClr val="FF0000"/>
                </a:solidFill>
              </a:rPr>
              <a:t>55,6%</a:t>
            </a:r>
            <a:r>
              <a:rPr lang="pt-BR" altLang="pt-BR" sz="2200" dirty="0"/>
              <a:t> na quantidade de passagens comercializadas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175" indent="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</p:spTree>
    <p:extLst>
      <p:ext uri="{BB962C8B-B14F-4D97-AF65-F5344CB8AC3E}">
        <p14:creationId xmlns:p14="http://schemas.microsoft.com/office/powerpoint/2010/main" val="8711157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Acessibilidades das Cidades pelo transporte aéreo de passageiros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Maiores quedas de tarifa média ponderada da ligação aérea 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RJ – Brasília: - de R$ 349 para R$ 235 (</a:t>
            </a:r>
            <a:r>
              <a:rPr lang="pt-BR" altLang="pt-BR" sz="2200" dirty="0">
                <a:solidFill>
                  <a:srgbClr val="FF0000"/>
                </a:solidFill>
              </a:rPr>
              <a:t>-32,7%</a:t>
            </a:r>
            <a:r>
              <a:rPr lang="pt-BR" altLang="pt-BR" sz="2200" dirty="0"/>
              <a:t>)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RJ – Porto Alegre/RS – de R$ 433,74 para R$ 282,02           (</a:t>
            </a:r>
            <a:r>
              <a:rPr lang="pt-BR" altLang="pt-BR" sz="2200" dirty="0">
                <a:solidFill>
                  <a:srgbClr val="FF0000"/>
                </a:solidFill>
              </a:rPr>
              <a:t>-35%</a:t>
            </a:r>
            <a:r>
              <a:rPr lang="pt-BR" altLang="pt-BR" sz="2200" dirty="0"/>
              <a:t>)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Aumentos da tarifa média ponderada por ligação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Uberlândia – SP: - aumento de </a:t>
            </a:r>
            <a:r>
              <a:rPr lang="pt-BR" altLang="pt-BR" sz="2200" dirty="0">
                <a:solidFill>
                  <a:srgbClr val="0070C0"/>
                </a:solidFill>
              </a:rPr>
              <a:t>+6,7% </a:t>
            </a:r>
            <a:r>
              <a:rPr lang="pt-BR" altLang="pt-BR" sz="2200" dirty="0"/>
              <a:t>da tarifa (R$ 257,20 para R$ 274,41)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Belém/PA – Macapá/AP – aumento de </a:t>
            </a:r>
            <a:r>
              <a:rPr lang="pt-BR" altLang="pt-BR" sz="2200" dirty="0">
                <a:solidFill>
                  <a:srgbClr val="0070C0"/>
                </a:solidFill>
              </a:rPr>
              <a:t>+15,3% </a:t>
            </a:r>
            <a:r>
              <a:rPr lang="pt-BR" altLang="pt-BR" sz="2200" dirty="0"/>
              <a:t>( de R$ 200,75 para R$ 231,39)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</p:spTree>
    <p:extLst>
      <p:ext uri="{BB962C8B-B14F-4D97-AF65-F5344CB8AC3E}">
        <p14:creationId xmlns:p14="http://schemas.microsoft.com/office/powerpoint/2010/main" val="12587383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Tarifa média ponderada por destino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CBDF715-B11A-4DBC-B14B-C07054154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928" y="887623"/>
            <a:ext cx="6696744" cy="6540602"/>
          </a:xfrm>
          <a:prstGeom prst="rect">
            <a:avLst/>
          </a:prstGeom>
        </p:spPr>
      </p:pic>
      <p:sp>
        <p:nvSpPr>
          <p:cNvPr id="4" name="Seta: para a Esquerda 3">
            <a:extLst>
              <a:ext uri="{FF2B5EF4-FFF2-40B4-BE49-F238E27FC236}">
                <a16:creationId xmlns:a16="http://schemas.microsoft.com/office/drawing/2014/main" id="{FF8F339C-EAAD-4EE4-A124-D796D7F05D18}"/>
              </a:ext>
            </a:extLst>
          </p:cNvPr>
          <p:cNvSpPr/>
          <p:nvPr/>
        </p:nvSpPr>
        <p:spPr bwMode="auto">
          <a:xfrm rot="10800000">
            <a:off x="791840" y="2195661"/>
            <a:ext cx="735106" cy="200343"/>
          </a:xfrm>
          <a:prstGeom prst="leftArrow">
            <a:avLst/>
          </a:prstGeom>
          <a:solidFill>
            <a:schemeClr val="bg1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id="{9D94DB8D-984F-4D63-B52A-3598CC209DA3}"/>
              </a:ext>
            </a:extLst>
          </p:cNvPr>
          <p:cNvSpPr/>
          <p:nvPr/>
        </p:nvSpPr>
        <p:spPr bwMode="auto">
          <a:xfrm rot="10800000">
            <a:off x="784328" y="4935164"/>
            <a:ext cx="735104" cy="200343"/>
          </a:xfrm>
          <a:prstGeom prst="leftArrow">
            <a:avLst/>
          </a:prstGeom>
          <a:solidFill>
            <a:schemeClr val="bg1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23884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Acessibilidades das Cidades pelo transporte aéreo de passageiros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endParaRPr lang="pt-BR" altLang="pt-BR" sz="2600" b="1" dirty="0"/>
          </a:p>
          <a:p>
            <a:pPr marL="346075" indent="-342900" eaLnBrk="1">
              <a:lnSpc>
                <a:spcPct val="93000"/>
              </a:lnSpc>
              <a:spcAft>
                <a:spcPts val="1425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t-BR" altLang="pt-BR" sz="2200" dirty="0"/>
              <a:t>Menores acessibilidades geográfica – padronização da quantidade de destinos diretos pelo total de destinos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São Paulo/SP e Campinas/SP – únicos que possuem mais destinos diretos do que indiretos – 49/27 e 47/28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Manaus (AM), Brasília/DF e Belém/PA – maiores destinos totais com 86, 84 e 82 respectivamente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Menores acessibilidades geográficas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Cidades amazonenses – São Gabriel da Cachoeira (AM), Carauari (AM); Lábrea (AM) – voo direto p/ Manaus (AM)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São José dos Campos/SP – 1 voo direto (RJ) com 33 destinos indiretos</a:t>
            </a:r>
          </a:p>
          <a:p>
            <a:pPr marL="403225" lvl="1" indent="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</p:spTree>
    <p:extLst>
      <p:ext uri="{BB962C8B-B14F-4D97-AF65-F5344CB8AC3E}">
        <p14:creationId xmlns:p14="http://schemas.microsoft.com/office/powerpoint/2010/main" val="11836796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Acessibilidade Geográfica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Perfil de atendimento dos aeroportos – Percentual de passageiros regionais pelo total de passageiros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Demandas descentralizadas e muito descentralizadas 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Jaguaruna (SC): 97,8%; Cruz (CE): 97,4% e Valença/BA: 97,2% – muito descentralizadas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Campina Grande/PB: 62,5% - descentralizada 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Demandas concentradas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Fernando de Noronha (PE) 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Lábrea (AM) – 1,1%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Brasília/DF – 4,6%</a:t>
            </a:r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r>
              <a:rPr lang="pt-BR" altLang="pt-BR" sz="2200" dirty="0"/>
              <a:t>São Paulo/SP – 8,5%</a:t>
            </a:r>
          </a:p>
          <a:p>
            <a:pPr marL="403225" lvl="1" indent="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</p:spTree>
    <p:extLst>
      <p:ext uri="{BB962C8B-B14F-4D97-AF65-F5344CB8AC3E}">
        <p14:creationId xmlns:p14="http://schemas.microsoft.com/office/powerpoint/2010/main" val="24723015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816" y="54435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Acessibilidade Geográfica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2AEFFA4-A964-4848-AE94-8F61FCCE6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936" y="1423505"/>
            <a:ext cx="6247298" cy="5816929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C833D72D-1894-4946-988D-150744D7D7F6}"/>
              </a:ext>
            </a:extLst>
          </p:cNvPr>
          <p:cNvSpPr/>
          <p:nvPr/>
        </p:nvSpPr>
        <p:spPr bwMode="auto">
          <a:xfrm>
            <a:off x="4896296" y="3203773"/>
            <a:ext cx="971654" cy="90466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id="{EA1C86BD-F16A-4A69-B9D2-4F594D266F20}"/>
              </a:ext>
            </a:extLst>
          </p:cNvPr>
          <p:cNvSpPr/>
          <p:nvPr/>
        </p:nvSpPr>
        <p:spPr bwMode="auto">
          <a:xfrm rot="8654768">
            <a:off x="1809838" y="2476047"/>
            <a:ext cx="735106" cy="240144"/>
          </a:xfrm>
          <a:prstGeom prst="leftArrow">
            <a:avLst/>
          </a:prstGeom>
          <a:noFill/>
          <a:ln w="381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8" name="Seta: para a Esquerda 7">
            <a:extLst>
              <a:ext uri="{FF2B5EF4-FFF2-40B4-BE49-F238E27FC236}">
                <a16:creationId xmlns:a16="http://schemas.microsoft.com/office/drawing/2014/main" id="{3B5590EF-BF45-4662-8670-19A18E91C53B}"/>
              </a:ext>
            </a:extLst>
          </p:cNvPr>
          <p:cNvSpPr/>
          <p:nvPr/>
        </p:nvSpPr>
        <p:spPr bwMode="auto">
          <a:xfrm rot="18469040">
            <a:off x="6433137" y="2151535"/>
            <a:ext cx="735106" cy="240144"/>
          </a:xfrm>
          <a:prstGeom prst="leftArrow">
            <a:avLst/>
          </a:prstGeom>
          <a:noFill/>
          <a:ln w="381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Seta: para a Esquerda 8">
            <a:extLst>
              <a:ext uri="{FF2B5EF4-FFF2-40B4-BE49-F238E27FC236}">
                <a16:creationId xmlns:a16="http://schemas.microsoft.com/office/drawing/2014/main" id="{C5BDC713-D0FC-40C2-B196-053739725D44}"/>
              </a:ext>
            </a:extLst>
          </p:cNvPr>
          <p:cNvSpPr/>
          <p:nvPr/>
        </p:nvSpPr>
        <p:spPr bwMode="auto">
          <a:xfrm rot="2775021">
            <a:off x="6625375" y="4469058"/>
            <a:ext cx="735106" cy="240144"/>
          </a:xfrm>
          <a:prstGeom prst="leftArrow">
            <a:avLst/>
          </a:prstGeom>
          <a:noFill/>
          <a:ln w="381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Seta: para a Esquerda 9">
            <a:extLst>
              <a:ext uri="{FF2B5EF4-FFF2-40B4-BE49-F238E27FC236}">
                <a16:creationId xmlns:a16="http://schemas.microsoft.com/office/drawing/2014/main" id="{555E76C5-4275-4E1E-A301-3BA74FAC1438}"/>
              </a:ext>
            </a:extLst>
          </p:cNvPr>
          <p:cNvSpPr/>
          <p:nvPr/>
        </p:nvSpPr>
        <p:spPr bwMode="auto">
          <a:xfrm rot="19314425">
            <a:off x="7688695" y="2401817"/>
            <a:ext cx="735106" cy="193450"/>
          </a:xfrm>
          <a:prstGeom prst="leftArrow">
            <a:avLst/>
          </a:prstGeom>
          <a:noFill/>
          <a:ln w="381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Seta: para a Esquerda 10">
            <a:extLst>
              <a:ext uri="{FF2B5EF4-FFF2-40B4-BE49-F238E27FC236}">
                <a16:creationId xmlns:a16="http://schemas.microsoft.com/office/drawing/2014/main" id="{D1A03B1F-C1F8-4F25-B89F-3648CB0E2DB4}"/>
              </a:ext>
            </a:extLst>
          </p:cNvPr>
          <p:cNvSpPr/>
          <p:nvPr/>
        </p:nvSpPr>
        <p:spPr bwMode="auto">
          <a:xfrm rot="2775021">
            <a:off x="5159495" y="6543717"/>
            <a:ext cx="735106" cy="240144"/>
          </a:xfrm>
          <a:prstGeom prst="leftArrow">
            <a:avLst/>
          </a:prstGeom>
          <a:noFill/>
          <a:ln w="381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2" name="Seta: para a Esquerda 11">
            <a:extLst>
              <a:ext uri="{FF2B5EF4-FFF2-40B4-BE49-F238E27FC236}">
                <a16:creationId xmlns:a16="http://schemas.microsoft.com/office/drawing/2014/main" id="{E6554CEF-EF5F-43C6-96C9-BF211C6777EB}"/>
              </a:ext>
            </a:extLst>
          </p:cNvPr>
          <p:cNvSpPr/>
          <p:nvPr/>
        </p:nvSpPr>
        <p:spPr bwMode="auto">
          <a:xfrm rot="13341498">
            <a:off x="4672760" y="4070203"/>
            <a:ext cx="735106" cy="240144"/>
          </a:xfrm>
          <a:prstGeom prst="leftArrow">
            <a:avLst/>
          </a:prstGeom>
          <a:noFill/>
          <a:ln w="381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116790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Acessibilidade Temporal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403225" lvl="1" indent="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C07BB4F-0133-41FB-8504-A40D91EF1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912" y="971524"/>
            <a:ext cx="7056784" cy="6465639"/>
          </a:xfrm>
          <a:prstGeom prst="rect">
            <a:avLst/>
          </a:prstGeom>
        </p:spPr>
      </p:pic>
      <p:sp>
        <p:nvSpPr>
          <p:cNvPr id="4" name="Seta: para a Esquerda 3">
            <a:extLst>
              <a:ext uri="{FF2B5EF4-FFF2-40B4-BE49-F238E27FC236}">
                <a16:creationId xmlns:a16="http://schemas.microsoft.com/office/drawing/2014/main" id="{136C76DD-E888-476F-91BD-31F4F85DCE05}"/>
              </a:ext>
            </a:extLst>
          </p:cNvPr>
          <p:cNvSpPr/>
          <p:nvPr/>
        </p:nvSpPr>
        <p:spPr bwMode="auto">
          <a:xfrm rot="10800000">
            <a:off x="578172" y="1979637"/>
            <a:ext cx="735104" cy="200343"/>
          </a:xfrm>
          <a:prstGeom prst="leftArrow">
            <a:avLst/>
          </a:prstGeom>
          <a:solidFill>
            <a:schemeClr val="bg1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id="{ED10A509-D9A4-40B1-B257-780D2C153224}"/>
              </a:ext>
            </a:extLst>
          </p:cNvPr>
          <p:cNvSpPr/>
          <p:nvPr/>
        </p:nvSpPr>
        <p:spPr bwMode="auto">
          <a:xfrm rot="10800000">
            <a:off x="578172" y="4859957"/>
            <a:ext cx="735104" cy="200343"/>
          </a:xfrm>
          <a:prstGeom prst="leftArrow">
            <a:avLst/>
          </a:prstGeom>
          <a:solidFill>
            <a:schemeClr val="bg1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57461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0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  <a:defRPr/>
            </a:pPr>
            <a:r>
              <a:rPr lang="pt-BR" altLang="pt-BR" sz="2600" b="1" dirty="0"/>
              <a:t>Ligações Aéreas – Tempo médio de voos diretos</a:t>
            </a:r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65884CE-FD8C-4C51-A4E5-CDCB014C650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936" y="971525"/>
            <a:ext cx="6948493" cy="62757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9E4F7D2A-B29A-4FD0-B88B-A55F8FA4F408}"/>
              </a:ext>
            </a:extLst>
          </p:cNvPr>
          <p:cNvSpPr/>
          <p:nvPr/>
        </p:nvSpPr>
        <p:spPr bwMode="auto">
          <a:xfrm>
            <a:off x="4752280" y="4355901"/>
            <a:ext cx="2520280" cy="208823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BC838C8A-BDEF-4BF8-9347-BEB3C8EA0EAE}"/>
              </a:ext>
            </a:extLst>
          </p:cNvPr>
          <p:cNvSpPr/>
          <p:nvPr/>
        </p:nvSpPr>
        <p:spPr bwMode="auto">
          <a:xfrm rot="19848056">
            <a:off x="3744168" y="3275781"/>
            <a:ext cx="720080" cy="216024"/>
          </a:xfrm>
          <a:prstGeom prst="rightArrow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CCA73B9C-D57A-418C-BE47-B42A7DFE3652}"/>
              </a:ext>
            </a:extLst>
          </p:cNvPr>
          <p:cNvSpPr/>
          <p:nvPr/>
        </p:nvSpPr>
        <p:spPr bwMode="auto">
          <a:xfrm rot="19848056">
            <a:off x="4847053" y="3095760"/>
            <a:ext cx="720080" cy="216024"/>
          </a:xfrm>
          <a:prstGeom prst="rightArrow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78CD509C-ED07-4258-AC30-8FFB57442C7D}"/>
              </a:ext>
            </a:extLst>
          </p:cNvPr>
          <p:cNvSpPr/>
          <p:nvPr/>
        </p:nvSpPr>
        <p:spPr bwMode="auto">
          <a:xfrm rot="2080989">
            <a:off x="6111711" y="2712154"/>
            <a:ext cx="720080" cy="216024"/>
          </a:xfrm>
          <a:prstGeom prst="rightArrow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Seta: Curva para Baixo 10">
            <a:extLst>
              <a:ext uri="{FF2B5EF4-FFF2-40B4-BE49-F238E27FC236}">
                <a16:creationId xmlns:a16="http://schemas.microsoft.com/office/drawing/2014/main" id="{34903915-C77F-46A3-B1E7-1F3A216144E0}"/>
              </a:ext>
            </a:extLst>
          </p:cNvPr>
          <p:cNvSpPr/>
          <p:nvPr/>
        </p:nvSpPr>
        <p:spPr bwMode="auto">
          <a:xfrm rot="10566673">
            <a:off x="4392240" y="3275712"/>
            <a:ext cx="2952328" cy="845996"/>
          </a:xfrm>
          <a:prstGeom prst="curvedDown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bevel/>
            <a:headEnd type="triangle" w="med" len="sm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t-BR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55669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 animBg="1"/>
      <p:bldP spid="13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>
            <a:extLst>
              <a:ext uri="{FF2B5EF4-FFF2-40B4-BE49-F238E27FC236}">
                <a16:creationId xmlns:a16="http://schemas.microsoft.com/office/drawing/2014/main" id="{022CE9E5-3C7F-4B19-8CCE-18042F16A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09" y="899517"/>
            <a:ext cx="3425321" cy="54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indent="-228600" defTabSz="914400" eaLnBrk="1" hangingPunct="1">
              <a:lnSpc>
                <a:spcPct val="90000"/>
              </a:lnSpc>
              <a:spcAft>
                <a:spcPts val="1425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pt-BR" sz="1900" b="1" dirty="0">
                <a:solidFill>
                  <a:schemeClr val="tx1"/>
                </a:solidFill>
                <a:latin typeface="+mn-lt"/>
                <a:ea typeface="+mn-ea"/>
              </a:rPr>
              <a:t>PGI </a:t>
            </a:r>
            <a:r>
              <a:rPr lang="en-US" altLang="pt-BR" sz="1900" b="1" dirty="0" err="1">
                <a:solidFill>
                  <a:schemeClr val="tx1"/>
                </a:solidFill>
                <a:latin typeface="+mn-lt"/>
                <a:ea typeface="+mn-ea"/>
              </a:rPr>
              <a:t>Ligações</a:t>
            </a:r>
            <a:r>
              <a:rPr lang="en-US" altLang="pt-BR" sz="1900" b="1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b="1" dirty="0" err="1">
                <a:solidFill>
                  <a:schemeClr val="tx1"/>
                </a:solidFill>
                <a:latin typeface="+mn-lt"/>
                <a:ea typeface="+mn-ea"/>
              </a:rPr>
              <a:t>Aéreas</a:t>
            </a:r>
            <a:endParaRPr lang="en-US" altLang="pt-BR" sz="1900" dirty="0">
              <a:solidFill>
                <a:schemeClr val="tx1"/>
              </a:solidFill>
              <a:latin typeface="+mn-lt"/>
              <a:ea typeface="+mn-ea"/>
            </a:endParaRPr>
          </a:p>
          <a:p>
            <a:pPr marL="3175" indent="-228600" defTabSz="914400" eaLnBrk="1" hangingPunct="1">
              <a:lnSpc>
                <a:spcPct val="90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pt-BR" sz="1900" dirty="0">
              <a:solidFill>
                <a:schemeClr val="tx1"/>
              </a:solidFill>
              <a:latin typeface="+mn-lt"/>
              <a:ea typeface="+mn-ea"/>
            </a:endParaRPr>
          </a:p>
          <a:p>
            <a:pPr marL="339725" indent="-228600" defTabSz="914400" eaLnBrk="1" hangingPunct="1">
              <a:lnSpc>
                <a:spcPct val="90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Disponível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em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: </a:t>
            </a:r>
            <a:r>
              <a:rPr lang="pt-BR" sz="2000" b="1" u="sng" dirty="0">
                <a:solidFill>
                  <a:srgbClr val="0070C0"/>
                </a:solidFill>
                <a:latin typeface="wf_segoe-ui_normal"/>
              </a:rPr>
              <a:t>ligacoesaereas.ibge.gov.br</a:t>
            </a:r>
            <a:endParaRPr lang="en-US" altLang="pt-BR" sz="1900" u="sng" dirty="0">
              <a:solidFill>
                <a:srgbClr val="0070C0"/>
              </a:solidFill>
              <a:latin typeface="+mn-lt"/>
              <a:ea typeface="+mn-ea"/>
            </a:endParaRPr>
          </a:p>
          <a:p>
            <a:pPr marL="339725" indent="-228600" defTabSz="914400" eaLnBrk="1" hangingPunct="1">
              <a:lnSpc>
                <a:spcPct val="90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Todos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os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mapas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da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publicação</a:t>
            </a:r>
            <a:endParaRPr lang="en-US" altLang="pt-BR" sz="1900" dirty="0">
              <a:solidFill>
                <a:schemeClr val="tx1"/>
              </a:solidFill>
              <a:latin typeface="+mn-lt"/>
              <a:ea typeface="+mn-ea"/>
            </a:endParaRPr>
          </a:p>
          <a:p>
            <a:pPr marL="339725" indent="-228600" defTabSz="914400" eaLnBrk="1" hangingPunct="1">
              <a:lnSpc>
                <a:spcPct val="90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Buscas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personalizadas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por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Cidades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ou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Fluxos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OD</a:t>
            </a:r>
          </a:p>
          <a:p>
            <a:pPr marL="339725" indent="-228600" defTabSz="914400" eaLnBrk="1" hangingPunct="1">
              <a:lnSpc>
                <a:spcPct val="90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Criar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,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filtrar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,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salvar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e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exportar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seus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próprios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mapas</a:t>
            </a:r>
            <a:endParaRPr lang="en-US" altLang="pt-BR" sz="1900" dirty="0">
              <a:solidFill>
                <a:schemeClr val="tx1"/>
              </a:solidFill>
              <a:latin typeface="+mn-lt"/>
              <a:ea typeface="+mn-ea"/>
            </a:endParaRPr>
          </a:p>
          <a:p>
            <a:pPr marL="339725" indent="-228600" defTabSz="914400" eaLnBrk="1" hangingPunct="1">
              <a:lnSpc>
                <a:spcPct val="90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Filtros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de tempo de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viagem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, Tarifa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média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,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disponibilidade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de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voos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dirty="0" err="1">
                <a:solidFill>
                  <a:schemeClr val="tx1"/>
                </a:solidFill>
                <a:latin typeface="+mn-lt"/>
                <a:ea typeface="+mn-ea"/>
              </a:rPr>
              <a:t>diretos</a:t>
            </a:r>
            <a:r>
              <a:rPr lang="en-US" altLang="pt-BR" sz="19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</a:p>
          <a:p>
            <a:pPr marL="339725" indent="-228600" defTabSz="914400" eaLnBrk="1" hangingPunct="1">
              <a:lnSpc>
                <a:spcPct val="90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pt-BR" sz="1900" i="1" dirty="0" err="1">
                <a:solidFill>
                  <a:schemeClr val="tx1"/>
                </a:solidFill>
                <a:latin typeface="+mn-lt"/>
                <a:ea typeface="+mn-ea"/>
              </a:rPr>
              <a:t>Os</a:t>
            </a:r>
            <a:r>
              <a:rPr lang="en-US" altLang="pt-BR" sz="1900" i="1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i="1" dirty="0" err="1">
                <a:solidFill>
                  <a:schemeClr val="tx1"/>
                </a:solidFill>
                <a:latin typeface="+mn-lt"/>
                <a:ea typeface="+mn-ea"/>
              </a:rPr>
              <a:t>voos</a:t>
            </a:r>
            <a:r>
              <a:rPr lang="en-US" altLang="pt-BR" sz="1900" i="1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en-US" altLang="pt-BR" sz="1900" i="1" dirty="0" err="1">
                <a:solidFill>
                  <a:schemeClr val="tx1"/>
                </a:solidFill>
                <a:latin typeface="+mn-lt"/>
                <a:ea typeface="+mn-ea"/>
              </a:rPr>
              <a:t>diretos</a:t>
            </a:r>
            <a:r>
              <a:rPr lang="en-US" altLang="pt-BR" sz="1900" i="1" dirty="0">
                <a:solidFill>
                  <a:schemeClr val="tx1"/>
                </a:solidFill>
                <a:latin typeface="+mn-lt"/>
                <a:ea typeface="+mn-ea"/>
              </a:rPr>
              <a:t> de Porto Velho/RO  -&gt;</a:t>
            </a:r>
          </a:p>
          <a:p>
            <a:pPr marL="339725" indent="-228600" defTabSz="914400" eaLnBrk="1" hangingPunct="1">
              <a:lnSpc>
                <a:spcPct val="90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pt-BR" sz="1900" i="1" dirty="0">
              <a:solidFill>
                <a:schemeClr val="tx1"/>
              </a:solidFill>
              <a:latin typeface="+mn-lt"/>
              <a:ea typeface="+mn-ea"/>
            </a:endParaRPr>
          </a:p>
          <a:p>
            <a:pPr marL="339725" indent="-228600" defTabSz="914400" eaLnBrk="1" hangingPunct="1">
              <a:lnSpc>
                <a:spcPct val="90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pt-BR" sz="1900" dirty="0">
              <a:solidFill>
                <a:schemeClr val="tx1"/>
              </a:solidFill>
              <a:latin typeface="+mn-lt"/>
              <a:ea typeface="+mn-ea"/>
            </a:endParaRPr>
          </a:p>
          <a:p>
            <a:pPr indent="-228600" defTabSz="914400" eaLnBrk="1" hangingPunct="1">
              <a:lnSpc>
                <a:spcPct val="90000"/>
              </a:lnSpc>
              <a:spcAft>
                <a:spcPts val="1425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altLang="pt-BR" sz="19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5677" y="0"/>
            <a:ext cx="6244948" cy="7559675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6382" y="614853"/>
            <a:ext cx="5443883" cy="632639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Mapa&#10;&#10;Descrição gerada automaticamente">
            <a:extLst>
              <a:ext uri="{FF2B5EF4-FFF2-40B4-BE49-F238E27FC236}">
                <a16:creationId xmlns:a16="http://schemas.microsoft.com/office/drawing/2014/main" id="{F1B71980-0D02-470E-9C1B-45934EBC7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69690" y="1917924"/>
            <a:ext cx="4976921" cy="3720248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1401277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6DB8D297-05E3-4982-BD6D-0872A058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776" y="431799"/>
            <a:ext cx="8710613" cy="66960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18360" rIns="0" bIns="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403225" lvl="1" indent="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403225" lvl="1" indent="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403225" lvl="1" indent="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403225" lvl="1" indent="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403225" lvl="1" indent="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403225" lvl="1" indent="0" algn="ctr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endParaRPr lang="pt-BR" altLang="pt-BR" sz="2200" dirty="0"/>
          </a:p>
          <a:p>
            <a:pPr marL="403225" lvl="1" indent="0" algn="ctr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lang="pt-BR" altLang="pt-BR" sz="4800" b="1" dirty="0"/>
              <a:t>Obrigado!</a:t>
            </a:r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739775" lvl="1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339725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  <a:p>
            <a:pPr marL="1139825" lvl="2" indent="-336550"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"/>
              <a:defRPr/>
            </a:pPr>
            <a:endParaRPr lang="pt-BR" altLang="pt-BR" sz="2200" dirty="0"/>
          </a:p>
        </p:txBody>
      </p:sp>
    </p:spTree>
    <p:extLst>
      <p:ext uri="{BB962C8B-B14F-4D97-AF65-F5344CB8AC3E}">
        <p14:creationId xmlns:p14="http://schemas.microsoft.com/office/powerpoint/2010/main" val="19488047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E1C0AA5FDD3F4C97C3C0DDA9641C84" ma:contentTypeVersion="2" ma:contentTypeDescription="Crie um novo documento." ma:contentTypeScope="" ma:versionID="8f3bb30384d4e03107dca6a8226cbd08">
  <xsd:schema xmlns:xsd="http://www.w3.org/2001/XMLSchema" xmlns:xs="http://www.w3.org/2001/XMLSchema" xmlns:p="http://schemas.microsoft.com/office/2006/metadata/properties" xmlns:ns2="d531adc5-4582-4571-89bb-cd3b5317db35" targetNamespace="http://schemas.microsoft.com/office/2006/metadata/properties" ma:root="true" ma:fieldsID="33779887bcde48dc99f6810463461616" ns2:_="">
    <xsd:import namespace="d531adc5-4582-4571-89bb-cd3b5317db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31adc5-4582-4571-89bb-cd3b5317db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054ABD-FD38-4BB9-B237-789BAD4CB9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31adc5-4582-4571-89bb-cd3b5317db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FBB5B0-73A1-402E-A9A0-90A4B51B10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6915</TotalTime>
  <Words>1247</Words>
  <Application>Microsoft Office PowerPoint</Application>
  <PresentationFormat>Personalizar</PresentationFormat>
  <Paragraphs>205</Paragraphs>
  <Slides>24</Slides>
  <Notes>24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24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wf_segoe-ui_normal</vt:lpstr>
      <vt:lpstr>Wingdings</vt:lpstr>
      <vt:lpstr>Tema do Office</vt:lpstr>
      <vt:lpstr>Tema do Office</vt:lpstr>
      <vt:lpstr>3_Tema do Office</vt:lpstr>
      <vt:lpstr>2_Tema do Office</vt:lpstr>
      <vt:lpstr>1_Tema do Office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Paiva da Motta</dc:creator>
  <cp:lastModifiedBy>Thiago Arantes</cp:lastModifiedBy>
  <cp:revision>302</cp:revision>
  <cp:lastPrinted>1601-01-01T00:00:00Z</cp:lastPrinted>
  <dcterms:created xsi:type="dcterms:W3CDTF">2017-05-04T17:21:05Z</dcterms:created>
  <dcterms:modified xsi:type="dcterms:W3CDTF">2021-12-08T04:43:12Z</dcterms:modified>
</cp:coreProperties>
</file>